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66" r:id="rId2"/>
    <p:sldId id="267" r:id="rId3"/>
    <p:sldId id="272" r:id="rId4"/>
    <p:sldId id="273" r:id="rId5"/>
    <p:sldId id="274" r:id="rId6"/>
    <p:sldId id="275" r:id="rId7"/>
    <p:sldId id="276" r:id="rId8"/>
    <p:sldId id="27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notesViewPr>
    <p:cSldViewPr snapToGrid="0" showGuides="1">
      <p:cViewPr varScale="1">
        <p:scale>
          <a:sx n="95" d="100"/>
          <a:sy n="95" d="100"/>
        </p:scale>
        <p:origin x="273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C7EC9C-7EE8-4A56-855D-18AC07DBDCAD}" type="datetimeFigureOut">
              <a:rPr lang="en-US" smtClean="0"/>
              <a:t>9/26/2021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EA21AD-3BA7-4B49-9DF1-2171993A8011}" type="slidenum">
              <a:rPr lang="en-US" smtClean="0"/>
              <a:t>‹#›</a:t>
            </a:fld>
            <a:endParaRPr lang="en-US"/>
          </a:p>
        </p:txBody>
      </p:sp>
    </p:spTree>
    <p:extLst>
      <p:ext uri="{BB962C8B-B14F-4D97-AF65-F5344CB8AC3E}">
        <p14:creationId xmlns:p14="http://schemas.microsoft.com/office/powerpoint/2010/main" val="3924349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3EC70-F4BB-48E7-ABB8-9B7E359277E1}" type="datetimeFigureOut">
              <a:rPr lang="en-US" smtClean="0"/>
              <a:t>9/26/2021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69046-D62F-49D8-96B7-3C014DC234D7}" type="slidenum">
              <a:rPr lang="en-US" smtClean="0"/>
              <a:t>‹#›</a:t>
            </a:fld>
            <a:endParaRPr lang="en-US"/>
          </a:p>
        </p:txBody>
      </p:sp>
    </p:spTree>
    <p:extLst>
      <p:ext uri="{BB962C8B-B14F-4D97-AF65-F5344CB8AC3E}">
        <p14:creationId xmlns:p14="http://schemas.microsoft.com/office/powerpoint/2010/main" val="2293714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chemeClr val="bg1">
                <a:lumMod val="46000"/>
                <a:lumOff val="54000"/>
              </a:schemeClr>
            </a:gs>
            <a:gs pos="46000">
              <a:schemeClr val="bg1">
                <a:lumMod val="60000"/>
                <a:lumOff val="40000"/>
              </a:schemeClr>
            </a:gs>
            <a:gs pos="100000">
              <a:schemeClr val="bg1">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104" name="Group 103" descr="Group of several flowers across the bottom of the slide"/>
          <p:cNvGrpSpPr/>
          <p:nvPr/>
        </p:nvGrpSpPr>
        <p:grpSpPr bwMode="gray">
          <a:xfrm>
            <a:off x="286013" y="4191000"/>
            <a:ext cx="11616798" cy="2513417"/>
            <a:chOff x="286013" y="4191000"/>
            <a:chExt cx="11616798" cy="2513417"/>
          </a:xfrm>
        </p:grpSpPr>
        <p:sp>
          <p:nvSpPr>
            <p:cNvPr id="8" name="Freeform 5"/>
            <p:cNvSpPr>
              <a:spLocks/>
            </p:cNvSpPr>
            <p:nvPr/>
          </p:nvSpPr>
          <p:spPr bwMode="gray">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Line 6"/>
            <p:cNvSpPr>
              <a:spLocks noChangeShapeType="1"/>
            </p:cNvSpPr>
            <p:nvPr/>
          </p:nvSpPr>
          <p:spPr bwMode="gray">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gray">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bwMode="gray">
            <a:xfrm rot="20793512">
              <a:off x="445930" y="5452235"/>
              <a:ext cx="365582" cy="421970"/>
              <a:chOff x="1457010" y="1673260"/>
              <a:chExt cx="617538" cy="712788"/>
            </a:xfrm>
          </p:grpSpPr>
          <p:sp>
            <p:nvSpPr>
              <p:cNvPr id="12" name="Freeform 8"/>
              <p:cNvSpPr>
                <a:spLocks/>
              </p:cNvSpPr>
              <p:nvPr/>
            </p:nvSpPr>
            <p:spPr bwMode="gray">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vert="horz" wrap="square" lIns="91440" tIns="45720" rIns="91440" bIns="45720" numCol="1" anchor="t" anchorCtr="0" compatLnSpc="1">
                <a:prstTxWarp prst="textNoShape">
                  <a:avLst/>
                </a:prstTxWarp>
              </a:bodyPr>
              <a:lstStyle/>
              <a:p>
                <a:pPr lvl="0"/>
                <a:endParaRPr lang="en-US"/>
              </a:p>
            </p:txBody>
          </p:sp>
          <p:sp>
            <p:nvSpPr>
              <p:cNvPr id="13" name="Freeform 9"/>
              <p:cNvSpPr>
                <a:spLocks/>
              </p:cNvSpPr>
              <p:nvPr/>
            </p:nvSpPr>
            <p:spPr bwMode="gray">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14" name="Freeform 10"/>
            <p:cNvSpPr>
              <a:spLocks/>
            </p:cNvSpPr>
            <p:nvPr/>
          </p:nvSpPr>
          <p:spPr bwMode="gray">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 fmla="*/ 9849 w 9849"/>
                <a:gd name="connsiteY0" fmla="*/ 9122 h 10251"/>
                <a:gd name="connsiteX1" fmla="*/ 1748 w 9849"/>
                <a:gd name="connsiteY1" fmla="*/ 7541 h 10251"/>
                <a:gd name="connsiteX2" fmla="*/ 3887 w 9849"/>
                <a:gd name="connsiteY2" fmla="*/ 283 h 10251"/>
                <a:gd name="connsiteX3" fmla="*/ 387 w 9849"/>
                <a:gd name="connsiteY3" fmla="*/ 8303 h 10251"/>
                <a:gd name="connsiteX4" fmla="*/ 257 w 9849"/>
                <a:gd name="connsiteY4" fmla="*/ 8419 h 10251"/>
                <a:gd name="connsiteX5" fmla="*/ 9849 w 9849"/>
                <a:gd name="connsiteY5" fmla="*/ 9122 h 10251"/>
                <a:gd name="connsiteX0" fmla="*/ 10000 w 10000"/>
                <a:gd name="connsiteY0" fmla="*/ 8899 h 10131"/>
                <a:gd name="connsiteX1" fmla="*/ 1775 w 10000"/>
                <a:gd name="connsiteY1" fmla="*/ 7356 h 10131"/>
                <a:gd name="connsiteX2" fmla="*/ 3947 w 10000"/>
                <a:gd name="connsiteY2" fmla="*/ 276 h 10131"/>
                <a:gd name="connsiteX3" fmla="*/ 393 w 10000"/>
                <a:gd name="connsiteY3" fmla="*/ 8100 h 10131"/>
                <a:gd name="connsiteX4" fmla="*/ 261 w 10000"/>
                <a:gd name="connsiteY4" fmla="*/ 8213 h 10131"/>
                <a:gd name="connsiteX5" fmla="*/ 10000 w 10000"/>
                <a:gd name="connsiteY5" fmla="*/ 8899 h 10131"/>
                <a:gd name="connsiteX0" fmla="*/ 10361 w 10361"/>
                <a:gd name="connsiteY0" fmla="*/ 8632 h 9864"/>
                <a:gd name="connsiteX1" fmla="*/ 2136 w 10361"/>
                <a:gd name="connsiteY1" fmla="*/ 7089 h 9864"/>
                <a:gd name="connsiteX2" fmla="*/ 4308 w 10361"/>
                <a:gd name="connsiteY2" fmla="*/ 9 h 9864"/>
                <a:gd name="connsiteX3" fmla="*/ 754 w 10361"/>
                <a:gd name="connsiteY3" fmla="*/ 7833 h 9864"/>
                <a:gd name="connsiteX4" fmla="*/ 622 w 10361"/>
                <a:gd name="connsiteY4" fmla="*/ 7946 h 9864"/>
                <a:gd name="connsiteX5" fmla="*/ 10361 w 10361"/>
                <a:gd name="connsiteY5" fmla="*/ 8632 h 9864"/>
                <a:gd name="connsiteX0" fmla="*/ 10000 w 10000"/>
                <a:gd name="connsiteY0" fmla="*/ 8749 h 9998"/>
                <a:gd name="connsiteX1" fmla="*/ 2062 w 10000"/>
                <a:gd name="connsiteY1" fmla="*/ 7185 h 9998"/>
                <a:gd name="connsiteX2" fmla="*/ 4158 w 10000"/>
                <a:gd name="connsiteY2" fmla="*/ 7 h 9998"/>
                <a:gd name="connsiteX3" fmla="*/ 728 w 10000"/>
                <a:gd name="connsiteY3" fmla="*/ 7939 h 9998"/>
                <a:gd name="connsiteX4" fmla="*/ 600 w 10000"/>
                <a:gd name="connsiteY4" fmla="*/ 8054 h 9998"/>
                <a:gd name="connsiteX5" fmla="*/ 10000 w 10000"/>
                <a:gd name="connsiteY5" fmla="*/ 8749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lvl="0"/>
              <a:endParaRPr lang="en-US"/>
            </a:p>
          </p:txBody>
        </p:sp>
        <p:sp>
          <p:nvSpPr>
            <p:cNvPr id="15" name="Freeform 23"/>
            <p:cNvSpPr>
              <a:spLocks/>
            </p:cNvSpPr>
            <p:nvPr/>
          </p:nvSpPr>
          <p:spPr bwMode="gray">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24"/>
            <p:cNvSpPr>
              <a:spLocks/>
            </p:cNvSpPr>
            <p:nvPr/>
          </p:nvSpPr>
          <p:spPr bwMode="gray">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 fmla="*/ 0 w 10093"/>
                <a:gd name="connsiteY0" fmla="*/ 477 h 10050"/>
                <a:gd name="connsiteX1" fmla="*/ 9731 w 10093"/>
                <a:gd name="connsiteY1" fmla="*/ 9901 h 10050"/>
                <a:gd name="connsiteX2" fmla="*/ 0 w 10093"/>
                <a:gd name="connsiteY2" fmla="*/ 477 h 10050"/>
                <a:gd name="connsiteX0" fmla="*/ 0 w 9731"/>
                <a:gd name="connsiteY0" fmla="*/ 636 h 10209"/>
                <a:gd name="connsiteX1" fmla="*/ 9731 w 9731"/>
                <a:gd name="connsiteY1" fmla="*/ 10060 h 10209"/>
                <a:gd name="connsiteX2" fmla="*/ 0 w 9731"/>
                <a:gd name="connsiteY2" fmla="*/ 636 h 10209"/>
                <a:gd name="connsiteX0" fmla="*/ 0 w 10000"/>
                <a:gd name="connsiteY0" fmla="*/ 97 h 9475"/>
                <a:gd name="connsiteX1" fmla="*/ 10000 w 10000"/>
                <a:gd name="connsiteY1" fmla="*/ 9328 h 9475"/>
                <a:gd name="connsiteX2" fmla="*/ 0 w 10000"/>
                <a:gd name="connsiteY2" fmla="*/ 97 h 9475"/>
                <a:gd name="connsiteX0" fmla="*/ 0 w 10000"/>
                <a:gd name="connsiteY0" fmla="*/ 102 h 9940"/>
                <a:gd name="connsiteX1" fmla="*/ 10000 w 10000"/>
                <a:gd name="connsiteY1" fmla="*/ 9845 h 9940"/>
                <a:gd name="connsiteX2" fmla="*/ 0 w 10000"/>
                <a:gd name="connsiteY2" fmla="*/ 102 h 9940"/>
              </a:gdLst>
              <a:ahLst/>
              <a:cxnLst>
                <a:cxn ang="0">
                  <a:pos x="connsiteX0" y="connsiteY0"/>
                </a:cxn>
                <a:cxn ang="0">
                  <a:pos x="connsiteX1" y="connsiteY1"/>
                </a:cxn>
                <a:cxn ang="0">
                  <a:pos x="connsiteX2" y="connsiteY2"/>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7" name="Freeform 25"/>
            <p:cNvSpPr>
              <a:spLocks/>
            </p:cNvSpPr>
            <p:nvPr/>
          </p:nvSpPr>
          <p:spPr bwMode="gray">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 fmla="*/ 9851 w 10000"/>
                <a:gd name="connsiteY0" fmla="*/ 525 h 10154"/>
                <a:gd name="connsiteX1" fmla="*/ 297 w 10000"/>
                <a:gd name="connsiteY1" fmla="*/ 7280 h 10154"/>
                <a:gd name="connsiteX2" fmla="*/ 985 w 10000"/>
                <a:gd name="connsiteY2" fmla="*/ 7614 h 10154"/>
                <a:gd name="connsiteX3" fmla="*/ 5800 w 10000"/>
                <a:gd name="connsiteY3" fmla="*/ 9783 h 10154"/>
                <a:gd name="connsiteX4" fmla="*/ 1444 w 10000"/>
                <a:gd name="connsiteY4" fmla="*/ 7363 h 10154"/>
                <a:gd name="connsiteX5" fmla="*/ 9851 w 10000"/>
                <a:gd name="connsiteY5" fmla="*/ 525 h 10154"/>
                <a:gd name="connsiteX0" fmla="*/ 9851 w 9851"/>
                <a:gd name="connsiteY0" fmla="*/ 525 h 10154"/>
                <a:gd name="connsiteX1" fmla="*/ 297 w 9851"/>
                <a:gd name="connsiteY1" fmla="*/ 7280 h 10154"/>
                <a:gd name="connsiteX2" fmla="*/ 985 w 9851"/>
                <a:gd name="connsiteY2" fmla="*/ 7614 h 10154"/>
                <a:gd name="connsiteX3" fmla="*/ 5800 w 9851"/>
                <a:gd name="connsiteY3" fmla="*/ 9783 h 10154"/>
                <a:gd name="connsiteX4" fmla="*/ 1444 w 9851"/>
                <a:gd name="connsiteY4" fmla="*/ 7363 h 10154"/>
                <a:gd name="connsiteX5" fmla="*/ 9851 w 9851"/>
                <a:gd name="connsiteY5" fmla="*/ 525 h 10154"/>
                <a:gd name="connsiteX0" fmla="*/ 10000 w 10602"/>
                <a:gd name="connsiteY0" fmla="*/ 517 h 10000"/>
                <a:gd name="connsiteX1" fmla="*/ 301 w 10602"/>
                <a:gd name="connsiteY1" fmla="*/ 7170 h 10000"/>
                <a:gd name="connsiteX2" fmla="*/ 1000 w 10602"/>
                <a:gd name="connsiteY2" fmla="*/ 7499 h 10000"/>
                <a:gd name="connsiteX3" fmla="*/ 5888 w 10602"/>
                <a:gd name="connsiteY3" fmla="*/ 9635 h 10000"/>
                <a:gd name="connsiteX4" fmla="*/ 1466 w 10602"/>
                <a:gd name="connsiteY4" fmla="*/ 7251 h 10000"/>
                <a:gd name="connsiteX5" fmla="*/ 10000 w 10602"/>
                <a:gd name="connsiteY5" fmla="*/ 517 h 10000"/>
                <a:gd name="connsiteX0" fmla="*/ 10000 w 10118"/>
                <a:gd name="connsiteY0" fmla="*/ 1687 h 11170"/>
                <a:gd name="connsiteX1" fmla="*/ 301 w 10118"/>
                <a:gd name="connsiteY1" fmla="*/ 8340 h 11170"/>
                <a:gd name="connsiteX2" fmla="*/ 1000 w 10118"/>
                <a:gd name="connsiteY2" fmla="*/ 8669 h 11170"/>
                <a:gd name="connsiteX3" fmla="*/ 5888 w 10118"/>
                <a:gd name="connsiteY3" fmla="*/ 10805 h 11170"/>
                <a:gd name="connsiteX4" fmla="*/ 1466 w 10118"/>
                <a:gd name="connsiteY4" fmla="*/ 8421 h 11170"/>
                <a:gd name="connsiteX5" fmla="*/ 10000 w 10118"/>
                <a:gd name="connsiteY5" fmla="*/ 1687 h 11170"/>
                <a:gd name="connsiteX0" fmla="*/ 10000 w 10038"/>
                <a:gd name="connsiteY0" fmla="*/ 1102 h 10585"/>
                <a:gd name="connsiteX1" fmla="*/ 301 w 10038"/>
                <a:gd name="connsiteY1" fmla="*/ 7755 h 10585"/>
                <a:gd name="connsiteX2" fmla="*/ 1000 w 10038"/>
                <a:gd name="connsiteY2" fmla="*/ 8084 h 10585"/>
                <a:gd name="connsiteX3" fmla="*/ 5888 w 10038"/>
                <a:gd name="connsiteY3" fmla="*/ 10220 h 10585"/>
                <a:gd name="connsiteX4" fmla="*/ 1466 w 10038"/>
                <a:gd name="connsiteY4" fmla="*/ 7836 h 10585"/>
                <a:gd name="connsiteX5" fmla="*/ 10000 w 10038"/>
                <a:gd name="connsiteY5" fmla="*/ 1102 h 10585"/>
                <a:gd name="connsiteX0" fmla="*/ 10000 w 10602"/>
                <a:gd name="connsiteY0" fmla="*/ 740 h 10223"/>
                <a:gd name="connsiteX1" fmla="*/ 301 w 10602"/>
                <a:gd name="connsiteY1" fmla="*/ 7393 h 10223"/>
                <a:gd name="connsiteX2" fmla="*/ 1000 w 10602"/>
                <a:gd name="connsiteY2" fmla="*/ 7722 h 10223"/>
                <a:gd name="connsiteX3" fmla="*/ 5888 w 10602"/>
                <a:gd name="connsiteY3" fmla="*/ 9858 h 10223"/>
                <a:gd name="connsiteX4" fmla="*/ 1466 w 10602"/>
                <a:gd name="connsiteY4" fmla="*/ 7474 h 10223"/>
                <a:gd name="connsiteX5" fmla="*/ 10000 w 10602"/>
                <a:gd name="connsiteY5" fmla="*/ 740 h 10223"/>
                <a:gd name="connsiteX0" fmla="*/ 6852 w 7703"/>
                <a:gd name="connsiteY0" fmla="*/ 687 h 11041"/>
                <a:gd name="connsiteX1" fmla="*/ 301 w 7703"/>
                <a:gd name="connsiteY1" fmla="*/ 8211 h 11041"/>
                <a:gd name="connsiteX2" fmla="*/ 1000 w 7703"/>
                <a:gd name="connsiteY2" fmla="*/ 8540 h 11041"/>
                <a:gd name="connsiteX3" fmla="*/ 5888 w 7703"/>
                <a:gd name="connsiteY3" fmla="*/ 10676 h 11041"/>
                <a:gd name="connsiteX4" fmla="*/ 1466 w 7703"/>
                <a:gd name="connsiteY4" fmla="*/ 8292 h 11041"/>
                <a:gd name="connsiteX5" fmla="*/ 6852 w 7703"/>
                <a:gd name="connsiteY5" fmla="*/ 687 h 11041"/>
                <a:gd name="connsiteX0" fmla="*/ 8895 w 9440"/>
                <a:gd name="connsiteY0" fmla="*/ 189 h 9567"/>
                <a:gd name="connsiteX1" fmla="*/ 391 w 9440"/>
                <a:gd name="connsiteY1" fmla="*/ 7004 h 9567"/>
                <a:gd name="connsiteX2" fmla="*/ 1298 w 9440"/>
                <a:gd name="connsiteY2" fmla="*/ 7302 h 9567"/>
                <a:gd name="connsiteX3" fmla="*/ 7644 w 9440"/>
                <a:gd name="connsiteY3" fmla="*/ 9236 h 9567"/>
                <a:gd name="connsiteX4" fmla="*/ 1903 w 9440"/>
                <a:gd name="connsiteY4" fmla="*/ 7077 h 9567"/>
                <a:gd name="connsiteX5" fmla="*/ 8895 w 9440"/>
                <a:gd name="connsiteY5" fmla="*/ 189 h 9567"/>
                <a:gd name="connsiteX0" fmla="*/ 11246 w 11712"/>
                <a:gd name="connsiteY0" fmla="*/ 214 h 9356"/>
                <a:gd name="connsiteX1" fmla="*/ 414 w 11712"/>
                <a:gd name="connsiteY1" fmla="*/ 6677 h 9356"/>
                <a:gd name="connsiteX2" fmla="*/ 1375 w 11712"/>
                <a:gd name="connsiteY2" fmla="*/ 6988 h 9356"/>
                <a:gd name="connsiteX3" fmla="*/ 8097 w 11712"/>
                <a:gd name="connsiteY3" fmla="*/ 9010 h 9356"/>
                <a:gd name="connsiteX4" fmla="*/ 2016 w 11712"/>
                <a:gd name="connsiteY4" fmla="*/ 6753 h 9356"/>
                <a:gd name="connsiteX5" fmla="*/ 11246 w 11712"/>
                <a:gd name="connsiteY5" fmla="*/ 214 h 9356"/>
                <a:gd name="connsiteX0" fmla="*/ 9602 w 10000"/>
                <a:gd name="connsiteY0" fmla="*/ 514 h 10285"/>
                <a:gd name="connsiteX1" fmla="*/ 353 w 10000"/>
                <a:gd name="connsiteY1" fmla="*/ 7422 h 10285"/>
                <a:gd name="connsiteX2" fmla="*/ 1174 w 10000"/>
                <a:gd name="connsiteY2" fmla="*/ 7754 h 10285"/>
                <a:gd name="connsiteX3" fmla="*/ 6913 w 10000"/>
                <a:gd name="connsiteY3" fmla="*/ 9915 h 10285"/>
                <a:gd name="connsiteX4" fmla="*/ 1721 w 10000"/>
                <a:gd name="connsiteY4" fmla="*/ 7503 h 10285"/>
                <a:gd name="connsiteX5" fmla="*/ 9602 w 10000"/>
                <a:gd name="connsiteY5" fmla="*/ 514 h 1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8" name="Freeform 26"/>
            <p:cNvSpPr>
              <a:spLocks/>
            </p:cNvSpPr>
            <p:nvPr/>
          </p:nvSpPr>
          <p:spPr bwMode="gray">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9" name="Freeform 27"/>
            <p:cNvSpPr>
              <a:spLocks/>
            </p:cNvSpPr>
            <p:nvPr/>
          </p:nvSpPr>
          <p:spPr bwMode="gray">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pPr lvl="0"/>
              <a:endParaRPr lang="en-US"/>
            </a:p>
          </p:txBody>
        </p:sp>
        <p:grpSp>
          <p:nvGrpSpPr>
            <p:cNvPr id="20" name="Group 19"/>
            <p:cNvGrpSpPr/>
            <p:nvPr/>
          </p:nvGrpSpPr>
          <p:grpSpPr bwMode="gray">
            <a:xfrm>
              <a:off x="749894" y="5783561"/>
              <a:ext cx="325521" cy="364355"/>
              <a:chOff x="2114915" y="2460535"/>
              <a:chExt cx="452438" cy="506413"/>
            </a:xfrm>
          </p:grpSpPr>
          <p:sp>
            <p:nvSpPr>
              <p:cNvPr id="21" name="Freeform 28"/>
              <p:cNvSpPr>
                <a:spLocks/>
              </p:cNvSpPr>
              <p:nvPr/>
            </p:nvSpPr>
            <p:spPr bwMode="gray">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9"/>
              <p:cNvSpPr>
                <a:spLocks/>
              </p:cNvSpPr>
              <p:nvPr/>
            </p:nvSpPr>
            <p:spPr bwMode="gray">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3" name="Freeform 30"/>
            <p:cNvSpPr>
              <a:spLocks noEditPoints="1"/>
            </p:cNvSpPr>
            <p:nvPr/>
          </p:nvSpPr>
          <p:spPr bwMode="gray">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 name="Freeform 31"/>
            <p:cNvSpPr>
              <a:spLocks/>
            </p:cNvSpPr>
            <p:nvPr/>
          </p:nvSpPr>
          <p:spPr bwMode="gray">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32"/>
            <p:cNvSpPr>
              <a:spLocks/>
            </p:cNvSpPr>
            <p:nvPr/>
          </p:nvSpPr>
          <p:spPr bwMode="gray">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3"/>
            <p:cNvSpPr>
              <a:spLocks/>
            </p:cNvSpPr>
            <p:nvPr/>
          </p:nvSpPr>
          <p:spPr bwMode="gray">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4"/>
            <p:cNvSpPr>
              <a:spLocks/>
            </p:cNvSpPr>
            <p:nvPr/>
          </p:nvSpPr>
          <p:spPr bwMode="gray">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3"/>
            <p:cNvSpPr>
              <a:spLocks/>
            </p:cNvSpPr>
            <p:nvPr/>
          </p:nvSpPr>
          <p:spPr bwMode="gray">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4"/>
            <p:cNvSpPr>
              <a:spLocks/>
            </p:cNvSpPr>
            <p:nvPr/>
          </p:nvSpPr>
          <p:spPr bwMode="gray">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 name="Freeform 75"/>
            <p:cNvSpPr>
              <a:spLocks/>
            </p:cNvSpPr>
            <p:nvPr/>
          </p:nvSpPr>
          <p:spPr bwMode="gray">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Line 76"/>
            <p:cNvSpPr>
              <a:spLocks noChangeShapeType="1"/>
            </p:cNvSpPr>
            <p:nvPr/>
          </p:nvSpPr>
          <p:spPr bwMode="gray">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8"/>
            <p:cNvSpPr>
              <a:spLocks/>
            </p:cNvSpPr>
            <p:nvPr/>
          </p:nvSpPr>
          <p:spPr bwMode="gray">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3" name="Freeform 79"/>
            <p:cNvSpPr>
              <a:spLocks/>
            </p:cNvSpPr>
            <p:nvPr/>
          </p:nvSpPr>
          <p:spPr bwMode="gray">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4" name="Freeform 82"/>
            <p:cNvSpPr>
              <a:spLocks/>
            </p:cNvSpPr>
            <p:nvPr/>
          </p:nvSpPr>
          <p:spPr bwMode="gray">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5" name="Freeform 83"/>
            <p:cNvSpPr>
              <a:spLocks/>
            </p:cNvSpPr>
            <p:nvPr/>
          </p:nvSpPr>
          <p:spPr bwMode="gray">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4"/>
            <p:cNvSpPr>
              <a:spLocks/>
            </p:cNvSpPr>
            <p:nvPr/>
          </p:nvSpPr>
          <p:spPr bwMode="gray">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vert="horz" wrap="square" lIns="91440" tIns="45720" rIns="91440" bIns="45720" numCol="1" anchor="t" anchorCtr="0" compatLnSpc="1">
              <a:prstTxWarp prst="textNoShape">
                <a:avLst/>
              </a:prstTxWarp>
            </a:bodyPr>
            <a:lstStyle/>
            <a:p>
              <a:endParaRPr lang="en-US"/>
            </a:p>
          </p:txBody>
        </p:sp>
        <p:sp>
          <p:nvSpPr>
            <p:cNvPr id="37" name="Freeform 80"/>
            <p:cNvSpPr>
              <a:spLocks/>
            </p:cNvSpPr>
            <p:nvPr/>
          </p:nvSpPr>
          <p:spPr bwMode="gray">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8" name="Oval 37"/>
            <p:cNvSpPr/>
            <p:nvPr/>
          </p:nvSpPr>
          <p:spPr bwMode="gray">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bwMode="gray">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bwMode="gray">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bwMode="gray">
            <a:xfrm>
              <a:off x="803704" y="4858573"/>
              <a:ext cx="1154448" cy="1149586"/>
              <a:chOff x="4277517" y="3752400"/>
              <a:chExt cx="1154448" cy="1149586"/>
            </a:xfrm>
          </p:grpSpPr>
          <p:sp>
            <p:nvSpPr>
              <p:cNvPr id="42" name="Freeform 41"/>
              <p:cNvSpPr>
                <a:spLocks/>
              </p:cNvSpPr>
              <p:nvPr/>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5"/>
              <p:cNvSpPr>
                <a:spLocks/>
              </p:cNvSpPr>
              <p:nvPr/>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1"/>
              <p:cNvSpPr>
                <a:spLocks/>
              </p:cNvSpPr>
              <p:nvPr/>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6" name="Freeform 42"/>
              <p:cNvSpPr>
                <a:spLocks/>
              </p:cNvSpPr>
              <p:nvPr/>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vert="horz" wrap="square" lIns="91440" tIns="45720" rIns="91440" bIns="45720" numCol="1" anchor="t" anchorCtr="0" compatLnSpc="1">
                <a:prstTxWarp prst="textNoShape">
                  <a:avLst/>
                </a:prstTxWarp>
              </a:bodyPr>
              <a:lstStyle/>
              <a:p>
                <a:pPr lvl="0"/>
                <a:endParaRPr lang="en-US"/>
              </a:p>
            </p:txBody>
          </p:sp>
        </p:grpSp>
        <p:sp>
          <p:nvSpPr>
            <p:cNvPr id="47" name="Freeform 32"/>
            <p:cNvSpPr>
              <a:spLocks/>
            </p:cNvSpPr>
            <p:nvPr/>
          </p:nvSpPr>
          <p:spPr bwMode="gray">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8" name="Freeform 80"/>
            <p:cNvSpPr>
              <a:spLocks/>
            </p:cNvSpPr>
            <p:nvPr/>
          </p:nvSpPr>
          <p:spPr bwMode="gray">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9" name="Freeform 80"/>
            <p:cNvSpPr>
              <a:spLocks/>
            </p:cNvSpPr>
            <p:nvPr/>
          </p:nvSpPr>
          <p:spPr bwMode="gray">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0" name="Freeform 84"/>
            <p:cNvSpPr>
              <a:spLocks/>
            </p:cNvSpPr>
            <p:nvPr/>
          </p:nvSpPr>
          <p:spPr bwMode="gray">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1" name="Freeform 84"/>
            <p:cNvSpPr>
              <a:spLocks/>
            </p:cNvSpPr>
            <p:nvPr/>
          </p:nvSpPr>
          <p:spPr bwMode="gray">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2" name="Oval 51"/>
            <p:cNvSpPr/>
            <p:nvPr/>
          </p:nvSpPr>
          <p:spPr bwMode="gray">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
            <p:cNvSpPr>
              <a:spLocks/>
            </p:cNvSpPr>
            <p:nvPr/>
          </p:nvSpPr>
          <p:spPr bwMode="gray">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Line 6"/>
            <p:cNvSpPr>
              <a:spLocks noChangeShapeType="1"/>
            </p:cNvSpPr>
            <p:nvPr/>
          </p:nvSpPr>
          <p:spPr bwMode="gray">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7"/>
            <p:cNvSpPr>
              <a:spLocks/>
            </p:cNvSpPr>
            <p:nvPr/>
          </p:nvSpPr>
          <p:spPr bwMode="gray">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nvGrpSpPr>
            <p:cNvPr id="56" name="Group 55"/>
            <p:cNvGrpSpPr/>
            <p:nvPr/>
          </p:nvGrpSpPr>
          <p:grpSpPr bwMode="gray">
            <a:xfrm rot="806488" flipH="1">
              <a:off x="11377312" y="5452235"/>
              <a:ext cx="365582" cy="421970"/>
              <a:chOff x="1457010" y="1673260"/>
              <a:chExt cx="617538" cy="712788"/>
            </a:xfrm>
          </p:grpSpPr>
          <p:sp>
            <p:nvSpPr>
              <p:cNvPr id="57" name="Freeform 8"/>
              <p:cNvSpPr>
                <a:spLocks/>
              </p:cNvSpPr>
              <p:nvPr/>
            </p:nvSpPr>
            <p:spPr bwMode="gray">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vert="horz" wrap="square" lIns="91440" tIns="45720" rIns="91440" bIns="45720" numCol="1" anchor="t" anchorCtr="0" compatLnSpc="1">
                <a:prstTxWarp prst="textNoShape">
                  <a:avLst/>
                </a:prstTxWarp>
              </a:bodyPr>
              <a:lstStyle/>
              <a:p>
                <a:pPr lvl="0"/>
                <a:endParaRPr lang="en-US"/>
              </a:p>
            </p:txBody>
          </p:sp>
          <p:sp>
            <p:nvSpPr>
              <p:cNvPr id="58" name="Freeform 9"/>
              <p:cNvSpPr>
                <a:spLocks/>
              </p:cNvSpPr>
              <p:nvPr/>
            </p:nvSpPr>
            <p:spPr bwMode="gray">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59" name="Freeform 10"/>
            <p:cNvSpPr>
              <a:spLocks/>
            </p:cNvSpPr>
            <p:nvPr/>
          </p:nvSpPr>
          <p:spPr bwMode="gray">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 fmla="*/ 9849 w 9849"/>
                <a:gd name="connsiteY0" fmla="*/ 9122 h 10251"/>
                <a:gd name="connsiteX1" fmla="*/ 1748 w 9849"/>
                <a:gd name="connsiteY1" fmla="*/ 7541 h 10251"/>
                <a:gd name="connsiteX2" fmla="*/ 3887 w 9849"/>
                <a:gd name="connsiteY2" fmla="*/ 283 h 10251"/>
                <a:gd name="connsiteX3" fmla="*/ 387 w 9849"/>
                <a:gd name="connsiteY3" fmla="*/ 8303 h 10251"/>
                <a:gd name="connsiteX4" fmla="*/ 257 w 9849"/>
                <a:gd name="connsiteY4" fmla="*/ 8419 h 10251"/>
                <a:gd name="connsiteX5" fmla="*/ 9849 w 9849"/>
                <a:gd name="connsiteY5" fmla="*/ 9122 h 10251"/>
                <a:gd name="connsiteX0" fmla="*/ 10000 w 10000"/>
                <a:gd name="connsiteY0" fmla="*/ 8899 h 10131"/>
                <a:gd name="connsiteX1" fmla="*/ 1775 w 10000"/>
                <a:gd name="connsiteY1" fmla="*/ 7356 h 10131"/>
                <a:gd name="connsiteX2" fmla="*/ 3947 w 10000"/>
                <a:gd name="connsiteY2" fmla="*/ 276 h 10131"/>
                <a:gd name="connsiteX3" fmla="*/ 393 w 10000"/>
                <a:gd name="connsiteY3" fmla="*/ 8100 h 10131"/>
                <a:gd name="connsiteX4" fmla="*/ 261 w 10000"/>
                <a:gd name="connsiteY4" fmla="*/ 8213 h 10131"/>
                <a:gd name="connsiteX5" fmla="*/ 10000 w 10000"/>
                <a:gd name="connsiteY5" fmla="*/ 8899 h 10131"/>
                <a:gd name="connsiteX0" fmla="*/ 10361 w 10361"/>
                <a:gd name="connsiteY0" fmla="*/ 8632 h 9864"/>
                <a:gd name="connsiteX1" fmla="*/ 2136 w 10361"/>
                <a:gd name="connsiteY1" fmla="*/ 7089 h 9864"/>
                <a:gd name="connsiteX2" fmla="*/ 4308 w 10361"/>
                <a:gd name="connsiteY2" fmla="*/ 9 h 9864"/>
                <a:gd name="connsiteX3" fmla="*/ 754 w 10361"/>
                <a:gd name="connsiteY3" fmla="*/ 7833 h 9864"/>
                <a:gd name="connsiteX4" fmla="*/ 622 w 10361"/>
                <a:gd name="connsiteY4" fmla="*/ 7946 h 9864"/>
                <a:gd name="connsiteX5" fmla="*/ 10361 w 10361"/>
                <a:gd name="connsiteY5" fmla="*/ 8632 h 9864"/>
                <a:gd name="connsiteX0" fmla="*/ 10000 w 10000"/>
                <a:gd name="connsiteY0" fmla="*/ 8749 h 9998"/>
                <a:gd name="connsiteX1" fmla="*/ 2062 w 10000"/>
                <a:gd name="connsiteY1" fmla="*/ 7185 h 9998"/>
                <a:gd name="connsiteX2" fmla="*/ 4158 w 10000"/>
                <a:gd name="connsiteY2" fmla="*/ 7 h 9998"/>
                <a:gd name="connsiteX3" fmla="*/ 728 w 10000"/>
                <a:gd name="connsiteY3" fmla="*/ 7939 h 9998"/>
                <a:gd name="connsiteX4" fmla="*/ 600 w 10000"/>
                <a:gd name="connsiteY4" fmla="*/ 8054 h 9998"/>
                <a:gd name="connsiteX5" fmla="*/ 10000 w 10000"/>
                <a:gd name="connsiteY5" fmla="*/ 8749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23"/>
            <p:cNvSpPr>
              <a:spLocks/>
            </p:cNvSpPr>
            <p:nvPr/>
          </p:nvSpPr>
          <p:spPr bwMode="gray">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24"/>
            <p:cNvSpPr>
              <a:spLocks/>
            </p:cNvSpPr>
            <p:nvPr/>
          </p:nvSpPr>
          <p:spPr bwMode="gray">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 fmla="*/ 0 w 10093"/>
                <a:gd name="connsiteY0" fmla="*/ 477 h 10050"/>
                <a:gd name="connsiteX1" fmla="*/ 9731 w 10093"/>
                <a:gd name="connsiteY1" fmla="*/ 9901 h 10050"/>
                <a:gd name="connsiteX2" fmla="*/ 0 w 10093"/>
                <a:gd name="connsiteY2" fmla="*/ 477 h 10050"/>
                <a:gd name="connsiteX0" fmla="*/ 0 w 9731"/>
                <a:gd name="connsiteY0" fmla="*/ 636 h 10209"/>
                <a:gd name="connsiteX1" fmla="*/ 9731 w 9731"/>
                <a:gd name="connsiteY1" fmla="*/ 10060 h 10209"/>
                <a:gd name="connsiteX2" fmla="*/ 0 w 9731"/>
                <a:gd name="connsiteY2" fmla="*/ 636 h 10209"/>
                <a:gd name="connsiteX0" fmla="*/ 0 w 10000"/>
                <a:gd name="connsiteY0" fmla="*/ 97 h 9475"/>
                <a:gd name="connsiteX1" fmla="*/ 10000 w 10000"/>
                <a:gd name="connsiteY1" fmla="*/ 9328 h 9475"/>
                <a:gd name="connsiteX2" fmla="*/ 0 w 10000"/>
                <a:gd name="connsiteY2" fmla="*/ 97 h 9475"/>
                <a:gd name="connsiteX0" fmla="*/ 0 w 10000"/>
                <a:gd name="connsiteY0" fmla="*/ 102 h 9940"/>
                <a:gd name="connsiteX1" fmla="*/ 10000 w 10000"/>
                <a:gd name="connsiteY1" fmla="*/ 9845 h 9940"/>
                <a:gd name="connsiteX2" fmla="*/ 0 w 10000"/>
                <a:gd name="connsiteY2" fmla="*/ 102 h 9940"/>
              </a:gdLst>
              <a:ahLst/>
              <a:cxnLst>
                <a:cxn ang="0">
                  <a:pos x="connsiteX0" y="connsiteY0"/>
                </a:cxn>
                <a:cxn ang="0">
                  <a:pos x="connsiteX1" y="connsiteY1"/>
                </a:cxn>
                <a:cxn ang="0">
                  <a:pos x="connsiteX2" y="connsiteY2"/>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2" name="Freeform 25"/>
            <p:cNvSpPr>
              <a:spLocks/>
            </p:cNvSpPr>
            <p:nvPr/>
          </p:nvSpPr>
          <p:spPr bwMode="gray">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 fmla="*/ 9851 w 10000"/>
                <a:gd name="connsiteY0" fmla="*/ 525 h 10154"/>
                <a:gd name="connsiteX1" fmla="*/ 297 w 10000"/>
                <a:gd name="connsiteY1" fmla="*/ 7280 h 10154"/>
                <a:gd name="connsiteX2" fmla="*/ 985 w 10000"/>
                <a:gd name="connsiteY2" fmla="*/ 7614 h 10154"/>
                <a:gd name="connsiteX3" fmla="*/ 5800 w 10000"/>
                <a:gd name="connsiteY3" fmla="*/ 9783 h 10154"/>
                <a:gd name="connsiteX4" fmla="*/ 1444 w 10000"/>
                <a:gd name="connsiteY4" fmla="*/ 7363 h 10154"/>
                <a:gd name="connsiteX5" fmla="*/ 9851 w 10000"/>
                <a:gd name="connsiteY5" fmla="*/ 525 h 10154"/>
                <a:gd name="connsiteX0" fmla="*/ 9851 w 9851"/>
                <a:gd name="connsiteY0" fmla="*/ 525 h 10154"/>
                <a:gd name="connsiteX1" fmla="*/ 297 w 9851"/>
                <a:gd name="connsiteY1" fmla="*/ 7280 h 10154"/>
                <a:gd name="connsiteX2" fmla="*/ 985 w 9851"/>
                <a:gd name="connsiteY2" fmla="*/ 7614 h 10154"/>
                <a:gd name="connsiteX3" fmla="*/ 5800 w 9851"/>
                <a:gd name="connsiteY3" fmla="*/ 9783 h 10154"/>
                <a:gd name="connsiteX4" fmla="*/ 1444 w 9851"/>
                <a:gd name="connsiteY4" fmla="*/ 7363 h 10154"/>
                <a:gd name="connsiteX5" fmla="*/ 9851 w 9851"/>
                <a:gd name="connsiteY5" fmla="*/ 525 h 10154"/>
                <a:gd name="connsiteX0" fmla="*/ 10000 w 10602"/>
                <a:gd name="connsiteY0" fmla="*/ 517 h 10000"/>
                <a:gd name="connsiteX1" fmla="*/ 301 w 10602"/>
                <a:gd name="connsiteY1" fmla="*/ 7170 h 10000"/>
                <a:gd name="connsiteX2" fmla="*/ 1000 w 10602"/>
                <a:gd name="connsiteY2" fmla="*/ 7499 h 10000"/>
                <a:gd name="connsiteX3" fmla="*/ 5888 w 10602"/>
                <a:gd name="connsiteY3" fmla="*/ 9635 h 10000"/>
                <a:gd name="connsiteX4" fmla="*/ 1466 w 10602"/>
                <a:gd name="connsiteY4" fmla="*/ 7251 h 10000"/>
                <a:gd name="connsiteX5" fmla="*/ 10000 w 10602"/>
                <a:gd name="connsiteY5" fmla="*/ 517 h 10000"/>
                <a:gd name="connsiteX0" fmla="*/ 10000 w 10118"/>
                <a:gd name="connsiteY0" fmla="*/ 1687 h 11170"/>
                <a:gd name="connsiteX1" fmla="*/ 301 w 10118"/>
                <a:gd name="connsiteY1" fmla="*/ 8340 h 11170"/>
                <a:gd name="connsiteX2" fmla="*/ 1000 w 10118"/>
                <a:gd name="connsiteY2" fmla="*/ 8669 h 11170"/>
                <a:gd name="connsiteX3" fmla="*/ 5888 w 10118"/>
                <a:gd name="connsiteY3" fmla="*/ 10805 h 11170"/>
                <a:gd name="connsiteX4" fmla="*/ 1466 w 10118"/>
                <a:gd name="connsiteY4" fmla="*/ 8421 h 11170"/>
                <a:gd name="connsiteX5" fmla="*/ 10000 w 10118"/>
                <a:gd name="connsiteY5" fmla="*/ 1687 h 11170"/>
                <a:gd name="connsiteX0" fmla="*/ 10000 w 10038"/>
                <a:gd name="connsiteY0" fmla="*/ 1102 h 10585"/>
                <a:gd name="connsiteX1" fmla="*/ 301 w 10038"/>
                <a:gd name="connsiteY1" fmla="*/ 7755 h 10585"/>
                <a:gd name="connsiteX2" fmla="*/ 1000 w 10038"/>
                <a:gd name="connsiteY2" fmla="*/ 8084 h 10585"/>
                <a:gd name="connsiteX3" fmla="*/ 5888 w 10038"/>
                <a:gd name="connsiteY3" fmla="*/ 10220 h 10585"/>
                <a:gd name="connsiteX4" fmla="*/ 1466 w 10038"/>
                <a:gd name="connsiteY4" fmla="*/ 7836 h 10585"/>
                <a:gd name="connsiteX5" fmla="*/ 10000 w 10038"/>
                <a:gd name="connsiteY5" fmla="*/ 1102 h 10585"/>
                <a:gd name="connsiteX0" fmla="*/ 10000 w 10602"/>
                <a:gd name="connsiteY0" fmla="*/ 740 h 10223"/>
                <a:gd name="connsiteX1" fmla="*/ 301 w 10602"/>
                <a:gd name="connsiteY1" fmla="*/ 7393 h 10223"/>
                <a:gd name="connsiteX2" fmla="*/ 1000 w 10602"/>
                <a:gd name="connsiteY2" fmla="*/ 7722 h 10223"/>
                <a:gd name="connsiteX3" fmla="*/ 5888 w 10602"/>
                <a:gd name="connsiteY3" fmla="*/ 9858 h 10223"/>
                <a:gd name="connsiteX4" fmla="*/ 1466 w 10602"/>
                <a:gd name="connsiteY4" fmla="*/ 7474 h 10223"/>
                <a:gd name="connsiteX5" fmla="*/ 10000 w 10602"/>
                <a:gd name="connsiteY5" fmla="*/ 740 h 10223"/>
                <a:gd name="connsiteX0" fmla="*/ 6852 w 7703"/>
                <a:gd name="connsiteY0" fmla="*/ 687 h 11041"/>
                <a:gd name="connsiteX1" fmla="*/ 301 w 7703"/>
                <a:gd name="connsiteY1" fmla="*/ 8211 h 11041"/>
                <a:gd name="connsiteX2" fmla="*/ 1000 w 7703"/>
                <a:gd name="connsiteY2" fmla="*/ 8540 h 11041"/>
                <a:gd name="connsiteX3" fmla="*/ 5888 w 7703"/>
                <a:gd name="connsiteY3" fmla="*/ 10676 h 11041"/>
                <a:gd name="connsiteX4" fmla="*/ 1466 w 7703"/>
                <a:gd name="connsiteY4" fmla="*/ 8292 h 11041"/>
                <a:gd name="connsiteX5" fmla="*/ 6852 w 7703"/>
                <a:gd name="connsiteY5" fmla="*/ 687 h 11041"/>
                <a:gd name="connsiteX0" fmla="*/ 8895 w 9440"/>
                <a:gd name="connsiteY0" fmla="*/ 189 h 9567"/>
                <a:gd name="connsiteX1" fmla="*/ 391 w 9440"/>
                <a:gd name="connsiteY1" fmla="*/ 7004 h 9567"/>
                <a:gd name="connsiteX2" fmla="*/ 1298 w 9440"/>
                <a:gd name="connsiteY2" fmla="*/ 7302 h 9567"/>
                <a:gd name="connsiteX3" fmla="*/ 7644 w 9440"/>
                <a:gd name="connsiteY3" fmla="*/ 9236 h 9567"/>
                <a:gd name="connsiteX4" fmla="*/ 1903 w 9440"/>
                <a:gd name="connsiteY4" fmla="*/ 7077 h 9567"/>
                <a:gd name="connsiteX5" fmla="*/ 8895 w 9440"/>
                <a:gd name="connsiteY5" fmla="*/ 189 h 9567"/>
                <a:gd name="connsiteX0" fmla="*/ 11246 w 11712"/>
                <a:gd name="connsiteY0" fmla="*/ 214 h 9356"/>
                <a:gd name="connsiteX1" fmla="*/ 414 w 11712"/>
                <a:gd name="connsiteY1" fmla="*/ 6677 h 9356"/>
                <a:gd name="connsiteX2" fmla="*/ 1375 w 11712"/>
                <a:gd name="connsiteY2" fmla="*/ 6988 h 9356"/>
                <a:gd name="connsiteX3" fmla="*/ 8097 w 11712"/>
                <a:gd name="connsiteY3" fmla="*/ 9010 h 9356"/>
                <a:gd name="connsiteX4" fmla="*/ 2016 w 11712"/>
                <a:gd name="connsiteY4" fmla="*/ 6753 h 9356"/>
                <a:gd name="connsiteX5" fmla="*/ 11246 w 11712"/>
                <a:gd name="connsiteY5" fmla="*/ 214 h 9356"/>
                <a:gd name="connsiteX0" fmla="*/ 9602 w 10000"/>
                <a:gd name="connsiteY0" fmla="*/ 514 h 10285"/>
                <a:gd name="connsiteX1" fmla="*/ 353 w 10000"/>
                <a:gd name="connsiteY1" fmla="*/ 7422 h 10285"/>
                <a:gd name="connsiteX2" fmla="*/ 1174 w 10000"/>
                <a:gd name="connsiteY2" fmla="*/ 7754 h 10285"/>
                <a:gd name="connsiteX3" fmla="*/ 6913 w 10000"/>
                <a:gd name="connsiteY3" fmla="*/ 9915 h 10285"/>
                <a:gd name="connsiteX4" fmla="*/ 1721 w 10000"/>
                <a:gd name="connsiteY4" fmla="*/ 7503 h 10285"/>
                <a:gd name="connsiteX5" fmla="*/ 9602 w 10000"/>
                <a:gd name="connsiteY5" fmla="*/ 514 h 1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3" name="Freeform 26"/>
            <p:cNvSpPr>
              <a:spLocks/>
            </p:cNvSpPr>
            <p:nvPr/>
          </p:nvSpPr>
          <p:spPr bwMode="gray">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4" name="Freeform 27"/>
            <p:cNvSpPr>
              <a:spLocks/>
            </p:cNvSpPr>
            <p:nvPr/>
          </p:nvSpPr>
          <p:spPr bwMode="gray">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pPr lvl="0"/>
              <a:endParaRPr lang="en-US"/>
            </a:p>
          </p:txBody>
        </p:sp>
        <p:grpSp>
          <p:nvGrpSpPr>
            <p:cNvPr id="65" name="Group 64"/>
            <p:cNvGrpSpPr/>
            <p:nvPr/>
          </p:nvGrpSpPr>
          <p:grpSpPr bwMode="gray">
            <a:xfrm flipH="1">
              <a:off x="11113409" y="5783561"/>
              <a:ext cx="325521" cy="364355"/>
              <a:chOff x="2114915" y="2460535"/>
              <a:chExt cx="452438" cy="506413"/>
            </a:xfrm>
          </p:grpSpPr>
          <p:sp>
            <p:nvSpPr>
              <p:cNvPr id="66" name="Freeform 28"/>
              <p:cNvSpPr>
                <a:spLocks/>
              </p:cNvSpPr>
              <p:nvPr/>
            </p:nvSpPr>
            <p:spPr bwMode="gray">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29"/>
              <p:cNvSpPr>
                <a:spLocks/>
              </p:cNvSpPr>
              <p:nvPr/>
            </p:nvSpPr>
            <p:spPr bwMode="gray">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8" name="Freeform 30"/>
            <p:cNvSpPr>
              <a:spLocks noEditPoints="1"/>
            </p:cNvSpPr>
            <p:nvPr/>
          </p:nvSpPr>
          <p:spPr bwMode="gray">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9" name="Freeform 31"/>
            <p:cNvSpPr>
              <a:spLocks/>
            </p:cNvSpPr>
            <p:nvPr/>
          </p:nvSpPr>
          <p:spPr bwMode="gray">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32"/>
            <p:cNvSpPr>
              <a:spLocks/>
            </p:cNvSpPr>
            <p:nvPr/>
          </p:nvSpPr>
          <p:spPr bwMode="gray">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33"/>
            <p:cNvSpPr>
              <a:spLocks/>
            </p:cNvSpPr>
            <p:nvPr/>
          </p:nvSpPr>
          <p:spPr bwMode="gray">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34"/>
            <p:cNvSpPr>
              <a:spLocks/>
            </p:cNvSpPr>
            <p:nvPr/>
          </p:nvSpPr>
          <p:spPr bwMode="gray">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3"/>
            <p:cNvSpPr>
              <a:spLocks/>
            </p:cNvSpPr>
            <p:nvPr/>
          </p:nvSpPr>
          <p:spPr bwMode="gray">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4"/>
            <p:cNvSpPr>
              <a:spLocks/>
            </p:cNvSpPr>
            <p:nvPr/>
          </p:nvSpPr>
          <p:spPr bwMode="gray">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5" name="Freeform 75"/>
            <p:cNvSpPr>
              <a:spLocks/>
            </p:cNvSpPr>
            <p:nvPr/>
          </p:nvSpPr>
          <p:spPr bwMode="gray">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Line 76"/>
            <p:cNvSpPr>
              <a:spLocks noChangeShapeType="1"/>
            </p:cNvSpPr>
            <p:nvPr/>
          </p:nvSpPr>
          <p:spPr bwMode="gray">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8"/>
            <p:cNvSpPr>
              <a:spLocks/>
            </p:cNvSpPr>
            <p:nvPr/>
          </p:nvSpPr>
          <p:spPr bwMode="gray">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8" name="Freeform 79"/>
            <p:cNvSpPr>
              <a:spLocks/>
            </p:cNvSpPr>
            <p:nvPr/>
          </p:nvSpPr>
          <p:spPr bwMode="gray">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9" name="Freeform 82"/>
            <p:cNvSpPr>
              <a:spLocks/>
            </p:cNvSpPr>
            <p:nvPr/>
          </p:nvSpPr>
          <p:spPr bwMode="gray">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0" name="Freeform 83"/>
            <p:cNvSpPr>
              <a:spLocks/>
            </p:cNvSpPr>
            <p:nvPr/>
          </p:nvSpPr>
          <p:spPr bwMode="gray">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4"/>
            <p:cNvSpPr>
              <a:spLocks/>
            </p:cNvSpPr>
            <p:nvPr/>
          </p:nvSpPr>
          <p:spPr bwMode="gray">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vert="horz" wrap="square" lIns="91440" tIns="45720" rIns="91440" bIns="45720" numCol="1" anchor="t" anchorCtr="0" compatLnSpc="1">
              <a:prstTxWarp prst="textNoShape">
                <a:avLst/>
              </a:prstTxWarp>
            </a:bodyPr>
            <a:lstStyle/>
            <a:p>
              <a:endParaRPr lang="en-US"/>
            </a:p>
          </p:txBody>
        </p:sp>
        <p:sp>
          <p:nvSpPr>
            <p:cNvPr id="82" name="Freeform 80"/>
            <p:cNvSpPr>
              <a:spLocks/>
            </p:cNvSpPr>
            <p:nvPr/>
          </p:nvSpPr>
          <p:spPr bwMode="gray">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3" name="Oval 82"/>
            <p:cNvSpPr/>
            <p:nvPr/>
          </p:nvSpPr>
          <p:spPr bwMode="gray">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bwMode="gray">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bwMode="gray">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p:cNvGrpSpPr/>
            <p:nvPr/>
          </p:nvGrpSpPr>
          <p:grpSpPr bwMode="gray">
            <a:xfrm flipH="1">
              <a:off x="10230672" y="4858573"/>
              <a:ext cx="1154448" cy="1149586"/>
              <a:chOff x="4277517" y="3752400"/>
              <a:chExt cx="1154448" cy="1149586"/>
            </a:xfrm>
          </p:grpSpPr>
          <p:sp>
            <p:nvSpPr>
              <p:cNvPr id="87" name="Freeform 86"/>
              <p:cNvSpPr>
                <a:spLocks/>
              </p:cNvSpPr>
              <p:nvPr/>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35"/>
              <p:cNvSpPr>
                <a:spLocks/>
              </p:cNvSpPr>
              <p:nvPr/>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41"/>
              <p:cNvSpPr>
                <a:spLocks/>
              </p:cNvSpPr>
              <p:nvPr/>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0" name="Freeform 41"/>
              <p:cNvSpPr>
                <a:spLocks/>
              </p:cNvSpPr>
              <p:nvPr/>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1" name="Freeform 42"/>
              <p:cNvSpPr>
                <a:spLocks/>
              </p:cNvSpPr>
              <p:nvPr/>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vert="horz" wrap="square" lIns="91440" tIns="45720" rIns="91440" bIns="45720" numCol="1" anchor="t" anchorCtr="0" compatLnSpc="1">
                <a:prstTxWarp prst="textNoShape">
                  <a:avLst/>
                </a:prstTxWarp>
              </a:bodyPr>
              <a:lstStyle/>
              <a:p>
                <a:pPr lvl="0"/>
                <a:endParaRPr lang="en-US"/>
              </a:p>
            </p:txBody>
          </p:sp>
        </p:grpSp>
        <p:sp>
          <p:nvSpPr>
            <p:cNvPr id="92" name="Freeform 32"/>
            <p:cNvSpPr>
              <a:spLocks/>
            </p:cNvSpPr>
            <p:nvPr/>
          </p:nvSpPr>
          <p:spPr bwMode="gray">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3" name="Freeform 80"/>
            <p:cNvSpPr>
              <a:spLocks/>
            </p:cNvSpPr>
            <p:nvPr/>
          </p:nvSpPr>
          <p:spPr bwMode="gray">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4" name="Freeform 80"/>
            <p:cNvSpPr>
              <a:spLocks/>
            </p:cNvSpPr>
            <p:nvPr/>
          </p:nvSpPr>
          <p:spPr bwMode="gray">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5" name="Freeform 84"/>
            <p:cNvSpPr>
              <a:spLocks/>
            </p:cNvSpPr>
            <p:nvPr/>
          </p:nvSpPr>
          <p:spPr bwMode="gray">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6" name="Freeform 84"/>
            <p:cNvSpPr>
              <a:spLocks/>
            </p:cNvSpPr>
            <p:nvPr/>
          </p:nvSpPr>
          <p:spPr bwMode="gray">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7" name="Oval 96"/>
            <p:cNvSpPr/>
            <p:nvPr/>
          </p:nvSpPr>
          <p:spPr bwMode="gray">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p:cNvGrpSpPr/>
            <p:nvPr/>
          </p:nvGrpSpPr>
          <p:grpSpPr bwMode="gray">
            <a:xfrm>
              <a:off x="4803790" y="5319186"/>
              <a:ext cx="2690707" cy="1385231"/>
              <a:chOff x="5184534" y="1125344"/>
              <a:chExt cx="2690707" cy="1385231"/>
            </a:xfrm>
          </p:grpSpPr>
          <p:sp>
            <p:nvSpPr>
              <p:cNvPr id="99" name="Freeform 67"/>
              <p:cNvSpPr>
                <a:spLocks/>
              </p:cNvSpPr>
              <p:nvPr/>
            </p:nvSpPr>
            <p:spPr bwMode="gray">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234 w 10234"/>
                  <a:gd name="connsiteY0" fmla="*/ 6523 h 10000"/>
                  <a:gd name="connsiteX1" fmla="*/ 10022 w 10234"/>
                  <a:gd name="connsiteY1" fmla="*/ 6523 h 10000"/>
                  <a:gd name="connsiteX2" fmla="*/ 9810 w 10234"/>
                  <a:gd name="connsiteY2" fmla="*/ 6257 h 10000"/>
                  <a:gd name="connsiteX3" fmla="*/ 2208 w 10234"/>
                  <a:gd name="connsiteY3" fmla="*/ 211 h 10000"/>
                  <a:gd name="connsiteX4" fmla="*/ 8851 w 10234"/>
                  <a:gd name="connsiteY4" fmla="*/ 6259 h 10000"/>
                  <a:gd name="connsiteX5" fmla="*/ 308 w 10234"/>
                  <a:gd name="connsiteY5" fmla="*/ 9279 h 10000"/>
                  <a:gd name="connsiteX6" fmla="*/ 10234 w 10234"/>
                  <a:gd name="connsiteY6" fmla="*/ 6523 h 10000"/>
                  <a:gd name="connsiteX0" fmla="*/ 9701 w 9701"/>
                  <a:gd name="connsiteY0" fmla="*/ 6523 h 9364"/>
                  <a:gd name="connsiteX1" fmla="*/ 9489 w 9701"/>
                  <a:gd name="connsiteY1" fmla="*/ 6523 h 9364"/>
                  <a:gd name="connsiteX2" fmla="*/ 9277 w 9701"/>
                  <a:gd name="connsiteY2" fmla="*/ 6257 h 9364"/>
                  <a:gd name="connsiteX3" fmla="*/ 1675 w 9701"/>
                  <a:gd name="connsiteY3" fmla="*/ 211 h 9364"/>
                  <a:gd name="connsiteX4" fmla="*/ 8318 w 9701"/>
                  <a:gd name="connsiteY4" fmla="*/ 6259 h 9364"/>
                  <a:gd name="connsiteX5" fmla="*/ 328 w 9701"/>
                  <a:gd name="connsiteY5" fmla="*/ 8536 h 9364"/>
                  <a:gd name="connsiteX6" fmla="*/ 9701 w 9701"/>
                  <a:gd name="connsiteY6" fmla="*/ 6523 h 9364"/>
                  <a:gd name="connsiteX0" fmla="*/ 9679 w 9679"/>
                  <a:gd name="connsiteY0" fmla="*/ 6967 h 10001"/>
                  <a:gd name="connsiteX1" fmla="*/ 9460 w 9679"/>
                  <a:gd name="connsiteY1" fmla="*/ 6967 h 10001"/>
                  <a:gd name="connsiteX2" fmla="*/ 9242 w 9679"/>
                  <a:gd name="connsiteY2" fmla="*/ 6683 h 10001"/>
                  <a:gd name="connsiteX3" fmla="*/ 1406 w 9679"/>
                  <a:gd name="connsiteY3" fmla="*/ 226 h 10001"/>
                  <a:gd name="connsiteX4" fmla="*/ 8253 w 9679"/>
                  <a:gd name="connsiteY4" fmla="*/ 6685 h 10001"/>
                  <a:gd name="connsiteX5" fmla="*/ 17 w 9679"/>
                  <a:gd name="connsiteY5" fmla="*/ 9117 h 10001"/>
                  <a:gd name="connsiteX6" fmla="*/ 9679 w 9679"/>
                  <a:gd name="connsiteY6" fmla="*/ 6967 h 10001"/>
                  <a:gd name="connsiteX0" fmla="*/ 10080 w 10080"/>
                  <a:gd name="connsiteY0" fmla="*/ 6966 h 10000"/>
                  <a:gd name="connsiteX1" fmla="*/ 9854 w 10080"/>
                  <a:gd name="connsiteY1" fmla="*/ 6966 h 10000"/>
                  <a:gd name="connsiteX2" fmla="*/ 9629 w 10080"/>
                  <a:gd name="connsiteY2" fmla="*/ 6682 h 10000"/>
                  <a:gd name="connsiteX3" fmla="*/ 1533 w 10080"/>
                  <a:gd name="connsiteY3" fmla="*/ 226 h 10000"/>
                  <a:gd name="connsiteX4" fmla="*/ 8607 w 10080"/>
                  <a:gd name="connsiteY4" fmla="*/ 6684 h 10000"/>
                  <a:gd name="connsiteX5" fmla="*/ 98 w 10080"/>
                  <a:gd name="connsiteY5" fmla="*/ 9116 h 10000"/>
                  <a:gd name="connsiteX6" fmla="*/ 10080 w 10080"/>
                  <a:gd name="connsiteY6" fmla="*/ 6966 h 10000"/>
                  <a:gd name="connsiteX0" fmla="*/ 9999 w 9999"/>
                  <a:gd name="connsiteY0" fmla="*/ 6966 h 10505"/>
                  <a:gd name="connsiteX1" fmla="*/ 9773 w 9999"/>
                  <a:gd name="connsiteY1" fmla="*/ 6966 h 10505"/>
                  <a:gd name="connsiteX2" fmla="*/ 9548 w 9999"/>
                  <a:gd name="connsiteY2" fmla="*/ 6682 h 10505"/>
                  <a:gd name="connsiteX3" fmla="*/ 1452 w 9999"/>
                  <a:gd name="connsiteY3" fmla="*/ 226 h 10505"/>
                  <a:gd name="connsiteX4" fmla="*/ 8526 w 9999"/>
                  <a:gd name="connsiteY4" fmla="*/ 6684 h 10505"/>
                  <a:gd name="connsiteX5" fmla="*/ 17 w 9999"/>
                  <a:gd name="connsiteY5" fmla="*/ 9116 h 10505"/>
                  <a:gd name="connsiteX6" fmla="*/ 9999 w 9999"/>
                  <a:gd name="connsiteY6" fmla="*/ 6966 h 10505"/>
                  <a:gd name="connsiteX0" fmla="*/ 9477 w 9477"/>
                  <a:gd name="connsiteY0" fmla="*/ 6631 h 8681"/>
                  <a:gd name="connsiteX1" fmla="*/ 9251 w 9477"/>
                  <a:gd name="connsiteY1" fmla="*/ 6631 h 8681"/>
                  <a:gd name="connsiteX2" fmla="*/ 9026 w 9477"/>
                  <a:gd name="connsiteY2" fmla="*/ 6361 h 8681"/>
                  <a:gd name="connsiteX3" fmla="*/ 929 w 9477"/>
                  <a:gd name="connsiteY3" fmla="*/ 215 h 8681"/>
                  <a:gd name="connsiteX4" fmla="*/ 8004 w 9477"/>
                  <a:gd name="connsiteY4" fmla="*/ 6363 h 8681"/>
                  <a:gd name="connsiteX5" fmla="*/ 18 w 9477"/>
                  <a:gd name="connsiteY5" fmla="*/ 6936 h 8681"/>
                  <a:gd name="connsiteX6" fmla="*/ 9477 w 9477"/>
                  <a:gd name="connsiteY6" fmla="*/ 6631 h 8681"/>
                  <a:gd name="connsiteX0" fmla="*/ 11827 w 11827"/>
                  <a:gd name="connsiteY0" fmla="*/ 7639 h 9493"/>
                  <a:gd name="connsiteX1" fmla="*/ 11589 w 11827"/>
                  <a:gd name="connsiteY1" fmla="*/ 7639 h 9493"/>
                  <a:gd name="connsiteX2" fmla="*/ 11351 w 11827"/>
                  <a:gd name="connsiteY2" fmla="*/ 7327 h 9493"/>
                  <a:gd name="connsiteX3" fmla="*/ 2807 w 11827"/>
                  <a:gd name="connsiteY3" fmla="*/ 248 h 9493"/>
                  <a:gd name="connsiteX4" fmla="*/ 10273 w 11827"/>
                  <a:gd name="connsiteY4" fmla="*/ 7330 h 9493"/>
                  <a:gd name="connsiteX5" fmla="*/ 14 w 11827"/>
                  <a:gd name="connsiteY5" fmla="*/ 7210 h 9493"/>
                  <a:gd name="connsiteX6" fmla="*/ 11827 w 11827"/>
                  <a:gd name="connsiteY6" fmla="*/ 7639 h 9493"/>
                  <a:gd name="connsiteX0" fmla="*/ 9989 w 9989"/>
                  <a:gd name="connsiteY0" fmla="*/ 8047 h 9586"/>
                  <a:gd name="connsiteX1" fmla="*/ 9788 w 9989"/>
                  <a:gd name="connsiteY1" fmla="*/ 8047 h 9586"/>
                  <a:gd name="connsiteX2" fmla="*/ 9587 w 9989"/>
                  <a:gd name="connsiteY2" fmla="*/ 7718 h 9586"/>
                  <a:gd name="connsiteX3" fmla="*/ 2362 w 9989"/>
                  <a:gd name="connsiteY3" fmla="*/ 261 h 9586"/>
                  <a:gd name="connsiteX4" fmla="*/ 8675 w 9989"/>
                  <a:gd name="connsiteY4" fmla="*/ 7721 h 9586"/>
                  <a:gd name="connsiteX5" fmla="*/ 1 w 9989"/>
                  <a:gd name="connsiteY5" fmla="*/ 7595 h 9586"/>
                  <a:gd name="connsiteX6" fmla="*/ 9989 w 9989"/>
                  <a:gd name="connsiteY6" fmla="*/ 8047 h 9586"/>
                  <a:gd name="connsiteX0" fmla="*/ 10021 w 10021"/>
                  <a:gd name="connsiteY0" fmla="*/ 8395 h 10528"/>
                  <a:gd name="connsiteX1" fmla="*/ 9820 w 10021"/>
                  <a:gd name="connsiteY1" fmla="*/ 8395 h 10528"/>
                  <a:gd name="connsiteX2" fmla="*/ 9619 w 10021"/>
                  <a:gd name="connsiteY2" fmla="*/ 8051 h 10528"/>
                  <a:gd name="connsiteX3" fmla="*/ 2386 w 10021"/>
                  <a:gd name="connsiteY3" fmla="*/ 272 h 10528"/>
                  <a:gd name="connsiteX4" fmla="*/ 8706 w 10021"/>
                  <a:gd name="connsiteY4" fmla="*/ 8054 h 10528"/>
                  <a:gd name="connsiteX5" fmla="*/ 22 w 10021"/>
                  <a:gd name="connsiteY5" fmla="*/ 7923 h 10528"/>
                  <a:gd name="connsiteX6" fmla="*/ 10021 w 10021"/>
                  <a:gd name="connsiteY6" fmla="*/ 8395 h 10528"/>
                  <a:gd name="connsiteX0" fmla="*/ 10007 w 10007"/>
                  <a:gd name="connsiteY0" fmla="*/ 8395 h 9947"/>
                  <a:gd name="connsiteX1" fmla="*/ 9806 w 10007"/>
                  <a:gd name="connsiteY1" fmla="*/ 8395 h 9947"/>
                  <a:gd name="connsiteX2" fmla="*/ 9605 w 10007"/>
                  <a:gd name="connsiteY2" fmla="*/ 8051 h 9947"/>
                  <a:gd name="connsiteX3" fmla="*/ 2372 w 10007"/>
                  <a:gd name="connsiteY3" fmla="*/ 272 h 9947"/>
                  <a:gd name="connsiteX4" fmla="*/ 8692 w 10007"/>
                  <a:gd name="connsiteY4" fmla="*/ 8054 h 9947"/>
                  <a:gd name="connsiteX5" fmla="*/ 8 w 10007"/>
                  <a:gd name="connsiteY5" fmla="*/ 7923 h 9947"/>
                  <a:gd name="connsiteX6" fmla="*/ 10007 w 10007"/>
                  <a:gd name="connsiteY6" fmla="*/ 8395 h 9947"/>
                  <a:gd name="connsiteX0" fmla="*/ 10000 w 10000"/>
                  <a:gd name="connsiteY0" fmla="*/ 8440 h 10000"/>
                  <a:gd name="connsiteX1" fmla="*/ 9799 w 10000"/>
                  <a:gd name="connsiteY1" fmla="*/ 8440 h 10000"/>
                  <a:gd name="connsiteX2" fmla="*/ 9598 w 10000"/>
                  <a:gd name="connsiteY2" fmla="*/ 8094 h 10000"/>
                  <a:gd name="connsiteX3" fmla="*/ 2370 w 10000"/>
                  <a:gd name="connsiteY3" fmla="*/ 273 h 10000"/>
                  <a:gd name="connsiteX4" fmla="*/ 8686 w 10000"/>
                  <a:gd name="connsiteY4" fmla="*/ 8097 h 10000"/>
                  <a:gd name="connsiteX5" fmla="*/ 8 w 10000"/>
                  <a:gd name="connsiteY5" fmla="*/ 7965 h 10000"/>
                  <a:gd name="connsiteX6" fmla="*/ 10000 w 10000"/>
                  <a:gd name="connsiteY6" fmla="*/ 8440 h 10000"/>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605 h 10520"/>
                  <a:gd name="connsiteX1" fmla="*/ 9799 w 10000"/>
                  <a:gd name="connsiteY1" fmla="*/ 8605 h 10520"/>
                  <a:gd name="connsiteX2" fmla="*/ 9598 w 10000"/>
                  <a:gd name="connsiteY2" fmla="*/ 8259 h 10520"/>
                  <a:gd name="connsiteX3" fmla="*/ 2370 w 10000"/>
                  <a:gd name="connsiteY3" fmla="*/ 438 h 10520"/>
                  <a:gd name="connsiteX4" fmla="*/ 8686 w 10000"/>
                  <a:gd name="connsiteY4" fmla="*/ 8262 h 10520"/>
                  <a:gd name="connsiteX5" fmla="*/ 8 w 10000"/>
                  <a:gd name="connsiteY5" fmla="*/ 8130 h 10520"/>
                  <a:gd name="connsiteX6" fmla="*/ 10000 w 10000"/>
                  <a:gd name="connsiteY6" fmla="*/ 8605 h 10520"/>
                  <a:gd name="connsiteX0" fmla="*/ 10000 w 10000"/>
                  <a:gd name="connsiteY0" fmla="*/ 9473 h 11388"/>
                  <a:gd name="connsiteX1" fmla="*/ 9799 w 10000"/>
                  <a:gd name="connsiteY1" fmla="*/ 9473 h 11388"/>
                  <a:gd name="connsiteX2" fmla="*/ 9598 w 10000"/>
                  <a:gd name="connsiteY2" fmla="*/ 9127 h 11388"/>
                  <a:gd name="connsiteX3" fmla="*/ 2972 w 10000"/>
                  <a:gd name="connsiteY3" fmla="*/ 399 h 11388"/>
                  <a:gd name="connsiteX4" fmla="*/ 8686 w 10000"/>
                  <a:gd name="connsiteY4" fmla="*/ 9130 h 11388"/>
                  <a:gd name="connsiteX5" fmla="*/ 8 w 10000"/>
                  <a:gd name="connsiteY5" fmla="*/ 8998 h 11388"/>
                  <a:gd name="connsiteX6" fmla="*/ 10000 w 10000"/>
                  <a:gd name="connsiteY6" fmla="*/ 9473 h 1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0" name="Freeform 67"/>
              <p:cNvSpPr>
                <a:spLocks/>
              </p:cNvSpPr>
              <p:nvPr/>
            </p:nvSpPr>
            <p:spPr bwMode="gray">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747 h 10224"/>
                  <a:gd name="connsiteX1" fmla="*/ 9788 w 10000"/>
                  <a:gd name="connsiteY1" fmla="*/ 6747 h 10224"/>
                  <a:gd name="connsiteX2" fmla="*/ 9576 w 10000"/>
                  <a:gd name="connsiteY2" fmla="*/ 6481 h 10224"/>
                  <a:gd name="connsiteX3" fmla="*/ 1974 w 10000"/>
                  <a:gd name="connsiteY3" fmla="*/ 435 h 10224"/>
                  <a:gd name="connsiteX4" fmla="*/ 8617 w 10000"/>
                  <a:gd name="connsiteY4" fmla="*/ 6483 h 10224"/>
                  <a:gd name="connsiteX5" fmla="*/ 74 w 10000"/>
                  <a:gd name="connsiteY5" fmla="*/ 9503 h 10224"/>
                  <a:gd name="connsiteX6" fmla="*/ 10000 w 10000"/>
                  <a:gd name="connsiteY6" fmla="*/ 6747 h 10224"/>
                  <a:gd name="connsiteX0" fmla="*/ 10000 w 10000"/>
                  <a:gd name="connsiteY0" fmla="*/ 5820 h 9297"/>
                  <a:gd name="connsiteX1" fmla="*/ 9788 w 10000"/>
                  <a:gd name="connsiteY1" fmla="*/ 5820 h 9297"/>
                  <a:gd name="connsiteX2" fmla="*/ 9576 w 10000"/>
                  <a:gd name="connsiteY2" fmla="*/ 5554 h 9297"/>
                  <a:gd name="connsiteX3" fmla="*/ 2180 w 10000"/>
                  <a:gd name="connsiteY3" fmla="*/ 500 h 9297"/>
                  <a:gd name="connsiteX4" fmla="*/ 8617 w 10000"/>
                  <a:gd name="connsiteY4" fmla="*/ 5556 h 9297"/>
                  <a:gd name="connsiteX5" fmla="*/ 74 w 10000"/>
                  <a:gd name="connsiteY5" fmla="*/ 8576 h 9297"/>
                  <a:gd name="connsiteX6" fmla="*/ 10000 w 10000"/>
                  <a:gd name="connsiteY6" fmla="*/ 5820 h 9297"/>
                  <a:gd name="connsiteX0" fmla="*/ 10000 w 10000"/>
                  <a:gd name="connsiteY0" fmla="*/ 6260 h 10000"/>
                  <a:gd name="connsiteX1" fmla="*/ 9788 w 10000"/>
                  <a:gd name="connsiteY1" fmla="*/ 6260 h 10000"/>
                  <a:gd name="connsiteX2" fmla="*/ 9576 w 10000"/>
                  <a:gd name="connsiteY2" fmla="*/ 5974 h 10000"/>
                  <a:gd name="connsiteX3" fmla="*/ 2180 w 10000"/>
                  <a:gd name="connsiteY3" fmla="*/ 538 h 10000"/>
                  <a:gd name="connsiteX4" fmla="*/ 8617 w 10000"/>
                  <a:gd name="connsiteY4" fmla="*/ 5976 h 10000"/>
                  <a:gd name="connsiteX5" fmla="*/ 74 w 10000"/>
                  <a:gd name="connsiteY5" fmla="*/ 9224 h 10000"/>
                  <a:gd name="connsiteX6" fmla="*/ 10000 w 10000"/>
                  <a:gd name="connsiteY6" fmla="*/ 6260 h 10000"/>
                  <a:gd name="connsiteX0" fmla="*/ 10000 w 10000"/>
                  <a:gd name="connsiteY0" fmla="*/ 6206 h 9946"/>
                  <a:gd name="connsiteX1" fmla="*/ 9788 w 10000"/>
                  <a:gd name="connsiteY1" fmla="*/ 6206 h 9946"/>
                  <a:gd name="connsiteX2" fmla="*/ 9576 w 10000"/>
                  <a:gd name="connsiteY2" fmla="*/ 5920 h 9946"/>
                  <a:gd name="connsiteX3" fmla="*/ 2180 w 10000"/>
                  <a:gd name="connsiteY3" fmla="*/ 484 h 9946"/>
                  <a:gd name="connsiteX4" fmla="*/ 8617 w 10000"/>
                  <a:gd name="connsiteY4" fmla="*/ 5922 h 9946"/>
                  <a:gd name="connsiteX5" fmla="*/ 74 w 10000"/>
                  <a:gd name="connsiteY5" fmla="*/ 9170 h 9946"/>
                  <a:gd name="connsiteX6" fmla="*/ 10000 w 10000"/>
                  <a:gd name="connsiteY6" fmla="*/ 6206 h 9946"/>
                  <a:gd name="connsiteX0" fmla="*/ 10000 w 10000"/>
                  <a:gd name="connsiteY0" fmla="*/ 6240 h 10000"/>
                  <a:gd name="connsiteX1" fmla="*/ 9788 w 10000"/>
                  <a:gd name="connsiteY1" fmla="*/ 6240 h 10000"/>
                  <a:gd name="connsiteX2" fmla="*/ 9576 w 10000"/>
                  <a:gd name="connsiteY2" fmla="*/ 5952 h 10000"/>
                  <a:gd name="connsiteX3" fmla="*/ 2180 w 10000"/>
                  <a:gd name="connsiteY3" fmla="*/ 487 h 10000"/>
                  <a:gd name="connsiteX4" fmla="*/ 8617 w 10000"/>
                  <a:gd name="connsiteY4" fmla="*/ 5954 h 10000"/>
                  <a:gd name="connsiteX5" fmla="*/ 74 w 10000"/>
                  <a:gd name="connsiteY5" fmla="*/ 9220 h 10000"/>
                  <a:gd name="connsiteX6" fmla="*/ 10000 w 10000"/>
                  <a:gd name="connsiteY6" fmla="*/ 6240 h 10000"/>
                  <a:gd name="connsiteX0" fmla="*/ 10010 w 10010"/>
                  <a:gd name="connsiteY0" fmla="*/ 6240 h 10000"/>
                  <a:gd name="connsiteX1" fmla="*/ 9798 w 10010"/>
                  <a:gd name="connsiteY1" fmla="*/ 6240 h 10000"/>
                  <a:gd name="connsiteX2" fmla="*/ 9586 w 10010"/>
                  <a:gd name="connsiteY2" fmla="*/ 5952 h 10000"/>
                  <a:gd name="connsiteX3" fmla="*/ 2190 w 10010"/>
                  <a:gd name="connsiteY3" fmla="*/ 487 h 10000"/>
                  <a:gd name="connsiteX4" fmla="*/ 8627 w 10010"/>
                  <a:gd name="connsiteY4" fmla="*/ 5954 h 10000"/>
                  <a:gd name="connsiteX5" fmla="*/ 84 w 10010"/>
                  <a:gd name="connsiteY5" fmla="*/ 9220 h 10000"/>
                  <a:gd name="connsiteX6" fmla="*/ 10010 w 10010"/>
                  <a:gd name="connsiteY6" fmla="*/ 62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1" name="Freeform 105"/>
              <p:cNvSpPr>
                <a:spLocks/>
              </p:cNvSpPr>
              <p:nvPr/>
            </p:nvSpPr>
            <p:spPr bwMode="gray">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6"/>
              <p:cNvSpPr>
                <a:spLocks/>
              </p:cNvSpPr>
              <p:nvPr/>
            </p:nvSpPr>
            <p:spPr bwMode="gray">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vert="horz" wrap="square" lIns="91440" tIns="45720" rIns="91440" bIns="45720" numCol="1" anchor="t" anchorCtr="0" compatLnSpc="1">
                <a:prstTxWarp prst="textNoShape">
                  <a:avLst/>
                </a:prstTxWarp>
              </a:bodyPr>
              <a:lstStyle/>
              <a:p>
                <a:pPr lvl="0"/>
                <a:endParaRPr lang="en-US"/>
              </a:p>
            </p:txBody>
          </p:sp>
          <p:sp>
            <p:nvSpPr>
              <p:cNvPr id="103" name="Freeform 106"/>
              <p:cNvSpPr>
                <a:spLocks/>
              </p:cNvSpPr>
              <p:nvPr/>
            </p:nvSpPr>
            <p:spPr bwMode="gray">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2" name="Title 1"/>
          <p:cNvSpPr>
            <a:spLocks noGrp="1"/>
          </p:cNvSpPr>
          <p:nvPr>
            <p:ph type="ctrTitle"/>
          </p:nvPr>
        </p:nvSpPr>
        <p:spPr>
          <a:xfrm>
            <a:off x="1524000" y="1005840"/>
            <a:ext cx="9144000" cy="2651760"/>
          </a:xfrm>
        </p:spPr>
        <p:txBody>
          <a:bodyPr anchor="b">
            <a:normAutofit/>
          </a:bodyPr>
          <a:lstStyle>
            <a:lvl1pPr algn="ctr">
              <a:lnSpc>
                <a:spcPct val="80000"/>
              </a:lnSpc>
              <a:defRPr sz="7200">
                <a:solidFill>
                  <a:schemeClr val="tx1"/>
                </a:solidFill>
                <a:effectLst>
                  <a:outerShdw blurRad="50800" algn="ctr" rotWithShape="0">
                    <a:prstClr val="black">
                      <a:alpha val="35000"/>
                    </a:prstClr>
                  </a:outerShdw>
                </a:effectLst>
              </a:defRPr>
            </a:lvl1pPr>
          </a:lstStyle>
          <a:p>
            <a:r>
              <a:rPr lang="en-US" smtClean="0"/>
              <a:t>Click to edit Master title style</a:t>
            </a:r>
            <a:endParaRPr lang="en-US"/>
          </a:p>
        </p:txBody>
      </p:sp>
      <p:sp>
        <p:nvSpPr>
          <p:cNvPr id="3" name="Subtitle 2"/>
          <p:cNvSpPr>
            <a:spLocks noGrp="1"/>
          </p:cNvSpPr>
          <p:nvPr>
            <p:ph type="subTitle" idx="1"/>
          </p:nvPr>
        </p:nvSpPr>
        <p:spPr>
          <a:xfrm>
            <a:off x="1524000" y="3719568"/>
            <a:ext cx="9144000" cy="1082939"/>
          </a:xfrm>
        </p:spPr>
        <p:txBody>
          <a:bodyPr/>
          <a:lstStyle>
            <a:lvl1pPr marL="0" indent="0" algn="ctr">
              <a:spcBef>
                <a:spcPts val="1000"/>
              </a:spcBef>
              <a:buNone/>
              <a:defRPr sz="2400">
                <a:effectLst>
                  <a:outerShdw blurRad="50800" algn="ctr" rotWithShape="0">
                    <a:prstClr val="black">
                      <a:alpha val="35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921788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448038D-A533-4232-9027-FA76A8648FFE}" type="datetime1">
              <a:rPr lang="en-US" smtClean="0"/>
              <a:t>9/26/2021</a:t>
            </a:fld>
            <a:endParaRPr lang="en-US"/>
          </a:p>
        </p:txBody>
      </p:sp>
      <p:sp>
        <p:nvSpPr>
          <p:cNvPr id="6" name="Slide Number Placeholder 5"/>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133678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0" y="567651"/>
            <a:ext cx="1645920" cy="5452149"/>
          </a:xfrm>
        </p:spPr>
        <p:txBody>
          <a:bodyPr vert="eaVert"/>
          <a:lstStyle>
            <a:lvl1pP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524000" y="567652"/>
            <a:ext cx="7315200" cy="545214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D8FA6684-D08A-4996-B2B7-9E8AD2F23263}" type="datetime1">
              <a:rPr lang="en-US" smtClean="0"/>
              <a:t>9/26/2021</a:t>
            </a:fld>
            <a:endParaRPr lang="en-US"/>
          </a:p>
        </p:txBody>
      </p:sp>
      <p:sp>
        <p:nvSpPr>
          <p:cNvPr id="6" name="Slide Number Placeholder 5"/>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265073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6FFA8D6-61CB-47CF-BA93-9D77189827BB}" type="datetime1">
              <a:rPr lang="en-US" smtClean="0"/>
              <a:t>9/26/2021</a:t>
            </a:fld>
            <a:endParaRPr lang="en-US"/>
          </a:p>
        </p:txBody>
      </p:sp>
      <p:sp>
        <p:nvSpPr>
          <p:cNvPr id="6" name="Slide Number Placeholder 5"/>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326431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4" name="Group 83" descr="Group of flowers on the left side of slide"/>
          <p:cNvGrpSpPr/>
          <p:nvPr/>
        </p:nvGrpSpPr>
        <p:grpSpPr bwMode="gray">
          <a:xfrm>
            <a:off x="-111192" y="56187"/>
            <a:ext cx="1187090" cy="6801813"/>
            <a:chOff x="-111192" y="56187"/>
            <a:chExt cx="1187090" cy="6801813"/>
          </a:xfrm>
        </p:grpSpPr>
        <p:sp>
          <p:nvSpPr>
            <p:cNvPr id="7" name="Freeform 6"/>
            <p:cNvSpPr>
              <a:spLocks/>
            </p:cNvSpPr>
            <p:nvPr/>
          </p:nvSpPr>
          <p:spPr bwMode="gray">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 name="Oval 33"/>
            <p:cNvSpPr>
              <a:spLocks noChangeArrowheads="1"/>
            </p:cNvSpPr>
            <p:nvPr/>
          </p:nvSpPr>
          <p:spPr bwMode="gray">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p:nvPr/>
          </p:nvGrpSpPr>
          <p:grpSpPr bwMode="gray">
            <a:xfrm rot="21351673">
              <a:off x="188910" y="3285460"/>
              <a:ext cx="886988" cy="656333"/>
              <a:chOff x="452438" y="3540125"/>
              <a:chExt cx="750888" cy="555625"/>
            </a:xfrm>
          </p:grpSpPr>
          <p:sp>
            <p:nvSpPr>
              <p:cNvPr id="10" name="Freeform 9"/>
              <p:cNvSpPr>
                <a:spLocks/>
              </p:cNvSpPr>
              <p:nvPr/>
            </p:nvSpPr>
            <p:spPr bwMode="gray">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gray">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12" name="Freeform 11"/>
            <p:cNvSpPr>
              <a:spLocks/>
            </p:cNvSpPr>
            <p:nvPr/>
          </p:nvSpPr>
          <p:spPr bwMode="gray">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gray">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noAutofit/>
            </a:bodyPr>
            <a:lstStyle/>
            <a:p>
              <a:endParaRPr lang="en-US"/>
            </a:p>
          </p:txBody>
        </p:sp>
        <p:sp>
          <p:nvSpPr>
            <p:cNvPr id="14" name="Freeform 13"/>
            <p:cNvSpPr>
              <a:spLocks/>
            </p:cNvSpPr>
            <p:nvPr/>
          </p:nvSpPr>
          <p:spPr bwMode="gray">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gray">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gray">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gray">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8" name="Oval 33"/>
            <p:cNvSpPr>
              <a:spLocks noChangeArrowheads="1"/>
            </p:cNvSpPr>
            <p:nvPr/>
          </p:nvSpPr>
          <p:spPr bwMode="gray">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7"/>
            <p:cNvSpPr>
              <a:spLocks/>
            </p:cNvSpPr>
            <p:nvPr/>
          </p:nvSpPr>
          <p:spPr bwMode="gray">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pPr lvl="0"/>
              <a:endParaRPr lang="en-US"/>
            </a:p>
          </p:txBody>
        </p:sp>
        <p:sp>
          <p:nvSpPr>
            <p:cNvPr id="20" name="Freeform 19"/>
            <p:cNvSpPr/>
            <p:nvPr/>
          </p:nvSpPr>
          <p:spPr bwMode="gray">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9"/>
            <p:cNvSpPr>
              <a:spLocks/>
            </p:cNvSpPr>
            <p:nvPr/>
          </p:nvSpPr>
          <p:spPr bwMode="gray">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p:nvPr/>
          </p:nvSpPr>
          <p:spPr bwMode="gray">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bwMode="gray">
            <a:xfrm rot="399179" flipH="1">
              <a:off x="322913" y="912037"/>
              <a:ext cx="740803" cy="743600"/>
              <a:chOff x="2051052" y="5522596"/>
              <a:chExt cx="892175" cy="895542"/>
            </a:xfrm>
          </p:grpSpPr>
          <p:sp>
            <p:nvSpPr>
              <p:cNvPr id="24" name="Freeform 5"/>
              <p:cNvSpPr>
                <a:spLocks/>
              </p:cNvSpPr>
              <p:nvPr/>
            </p:nvSpPr>
            <p:spPr bwMode="gray">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Line 6"/>
              <p:cNvSpPr>
                <a:spLocks noChangeShapeType="1"/>
              </p:cNvSpPr>
              <p:nvPr/>
            </p:nvSpPr>
            <p:spPr bwMode="gray">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2"/>
              <p:cNvSpPr>
                <a:spLocks/>
              </p:cNvSpPr>
              <p:nvPr/>
            </p:nvSpPr>
            <p:spPr bwMode="gray">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3"/>
              <p:cNvSpPr>
                <a:spLocks/>
              </p:cNvSpPr>
              <p:nvPr/>
            </p:nvSpPr>
            <p:spPr bwMode="gray">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2"/>
              <p:cNvSpPr>
                <a:spLocks/>
              </p:cNvSpPr>
              <p:nvPr/>
            </p:nvSpPr>
            <p:spPr bwMode="gray">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 name="Oval 28"/>
              <p:cNvSpPr/>
              <p:nvPr/>
            </p:nvSpPr>
            <p:spPr bwMode="gray">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29"/>
            <p:cNvSpPr>
              <a:spLocks/>
            </p:cNvSpPr>
            <p:nvPr/>
          </p:nvSpPr>
          <p:spPr bwMode="gray">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p:nvPr/>
          </p:nvSpPr>
          <p:spPr bwMode="gray">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bwMode="gray">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bwMode="gray">
            <a:xfrm rot="16304340" flipH="1">
              <a:off x="178634" y="4276817"/>
              <a:ext cx="888787" cy="885044"/>
              <a:chOff x="4277517" y="3752400"/>
              <a:chExt cx="1154448" cy="1149586"/>
            </a:xfrm>
          </p:grpSpPr>
          <p:sp>
            <p:nvSpPr>
              <p:cNvPr id="34" name="Freeform 33"/>
              <p:cNvSpPr>
                <a:spLocks/>
              </p:cNvSpPr>
              <p:nvPr/>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5"/>
              <p:cNvSpPr>
                <a:spLocks/>
              </p:cNvSpPr>
              <p:nvPr/>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41"/>
              <p:cNvSpPr>
                <a:spLocks/>
              </p:cNvSpPr>
              <p:nvPr/>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7" name="Freeform 41"/>
              <p:cNvSpPr>
                <a:spLocks/>
              </p:cNvSpPr>
              <p:nvPr/>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8" name="Freeform 42"/>
              <p:cNvSpPr>
                <a:spLocks/>
              </p:cNvSpPr>
              <p:nvPr/>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vert="horz" wrap="square" lIns="91440" tIns="45720" rIns="91440" bIns="45720" numCol="1" anchor="t" anchorCtr="0" compatLnSpc="1">
                <a:prstTxWarp prst="textNoShape">
                  <a:avLst/>
                </a:prstTxWarp>
              </a:bodyPr>
              <a:lstStyle/>
              <a:p>
                <a:pPr lvl="0"/>
                <a:endParaRPr lang="en-US"/>
              </a:p>
            </p:txBody>
          </p:sp>
        </p:grpSp>
      </p:grpSp>
      <p:grpSp>
        <p:nvGrpSpPr>
          <p:cNvPr id="83" name="Group 82" descr="Group of flowers on the right side of slide"/>
          <p:cNvGrpSpPr/>
          <p:nvPr/>
        </p:nvGrpSpPr>
        <p:grpSpPr bwMode="gray">
          <a:xfrm>
            <a:off x="10666412" y="2618021"/>
            <a:ext cx="1376735" cy="4239979"/>
            <a:chOff x="10666412" y="2618021"/>
            <a:chExt cx="1376735" cy="4239979"/>
          </a:xfrm>
        </p:grpSpPr>
        <p:sp>
          <p:nvSpPr>
            <p:cNvPr id="82" name="Freeform 13"/>
            <p:cNvSpPr>
              <a:spLocks noEditPoints="1"/>
            </p:cNvSpPr>
            <p:nvPr/>
          </p:nvSpPr>
          <p:spPr bwMode="gray">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23"/>
            <p:cNvSpPr>
              <a:spLocks/>
            </p:cNvSpPr>
            <p:nvPr/>
          </p:nvSpPr>
          <p:spPr bwMode="gray">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27"/>
            <p:cNvSpPr>
              <a:spLocks/>
            </p:cNvSpPr>
            <p:nvPr/>
          </p:nvSpPr>
          <p:spPr bwMode="gray">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5"/>
            <p:cNvSpPr>
              <a:spLocks/>
            </p:cNvSpPr>
            <p:nvPr/>
          </p:nvSpPr>
          <p:spPr bwMode="gray">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6"/>
            <p:cNvSpPr>
              <a:spLocks noChangeShapeType="1"/>
            </p:cNvSpPr>
            <p:nvPr/>
          </p:nvSpPr>
          <p:spPr bwMode="gray">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0"/>
            <p:cNvSpPr>
              <a:spLocks/>
            </p:cNvSpPr>
            <p:nvPr/>
          </p:nvSpPr>
          <p:spPr bwMode="gray">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 fmla="*/ 9849 w 9849"/>
                <a:gd name="connsiteY0" fmla="*/ 9122 h 10251"/>
                <a:gd name="connsiteX1" fmla="*/ 1748 w 9849"/>
                <a:gd name="connsiteY1" fmla="*/ 7541 h 10251"/>
                <a:gd name="connsiteX2" fmla="*/ 3887 w 9849"/>
                <a:gd name="connsiteY2" fmla="*/ 283 h 10251"/>
                <a:gd name="connsiteX3" fmla="*/ 387 w 9849"/>
                <a:gd name="connsiteY3" fmla="*/ 8303 h 10251"/>
                <a:gd name="connsiteX4" fmla="*/ 257 w 9849"/>
                <a:gd name="connsiteY4" fmla="*/ 8419 h 10251"/>
                <a:gd name="connsiteX5" fmla="*/ 9849 w 9849"/>
                <a:gd name="connsiteY5" fmla="*/ 9122 h 10251"/>
                <a:gd name="connsiteX0" fmla="*/ 10000 w 10000"/>
                <a:gd name="connsiteY0" fmla="*/ 8899 h 10131"/>
                <a:gd name="connsiteX1" fmla="*/ 1775 w 10000"/>
                <a:gd name="connsiteY1" fmla="*/ 7356 h 10131"/>
                <a:gd name="connsiteX2" fmla="*/ 3947 w 10000"/>
                <a:gd name="connsiteY2" fmla="*/ 276 h 10131"/>
                <a:gd name="connsiteX3" fmla="*/ 393 w 10000"/>
                <a:gd name="connsiteY3" fmla="*/ 8100 h 10131"/>
                <a:gd name="connsiteX4" fmla="*/ 261 w 10000"/>
                <a:gd name="connsiteY4" fmla="*/ 8213 h 10131"/>
                <a:gd name="connsiteX5" fmla="*/ 10000 w 10000"/>
                <a:gd name="connsiteY5" fmla="*/ 8899 h 10131"/>
                <a:gd name="connsiteX0" fmla="*/ 10361 w 10361"/>
                <a:gd name="connsiteY0" fmla="*/ 8632 h 9864"/>
                <a:gd name="connsiteX1" fmla="*/ 2136 w 10361"/>
                <a:gd name="connsiteY1" fmla="*/ 7089 h 9864"/>
                <a:gd name="connsiteX2" fmla="*/ 4308 w 10361"/>
                <a:gd name="connsiteY2" fmla="*/ 9 h 9864"/>
                <a:gd name="connsiteX3" fmla="*/ 754 w 10361"/>
                <a:gd name="connsiteY3" fmla="*/ 7833 h 9864"/>
                <a:gd name="connsiteX4" fmla="*/ 622 w 10361"/>
                <a:gd name="connsiteY4" fmla="*/ 7946 h 9864"/>
                <a:gd name="connsiteX5" fmla="*/ 10361 w 10361"/>
                <a:gd name="connsiteY5" fmla="*/ 8632 h 9864"/>
                <a:gd name="connsiteX0" fmla="*/ 10000 w 10000"/>
                <a:gd name="connsiteY0" fmla="*/ 8749 h 9998"/>
                <a:gd name="connsiteX1" fmla="*/ 2062 w 10000"/>
                <a:gd name="connsiteY1" fmla="*/ 7185 h 9998"/>
                <a:gd name="connsiteX2" fmla="*/ 4158 w 10000"/>
                <a:gd name="connsiteY2" fmla="*/ 7 h 9998"/>
                <a:gd name="connsiteX3" fmla="*/ 728 w 10000"/>
                <a:gd name="connsiteY3" fmla="*/ 7939 h 9998"/>
                <a:gd name="connsiteX4" fmla="*/ 600 w 10000"/>
                <a:gd name="connsiteY4" fmla="*/ 8054 h 9998"/>
                <a:gd name="connsiteX5" fmla="*/ 10000 w 10000"/>
                <a:gd name="connsiteY5" fmla="*/ 8749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25"/>
            <p:cNvSpPr>
              <a:spLocks/>
            </p:cNvSpPr>
            <p:nvPr/>
          </p:nvSpPr>
          <p:spPr bwMode="gray">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 fmla="*/ 9851 w 10000"/>
                <a:gd name="connsiteY0" fmla="*/ 525 h 10154"/>
                <a:gd name="connsiteX1" fmla="*/ 297 w 10000"/>
                <a:gd name="connsiteY1" fmla="*/ 7280 h 10154"/>
                <a:gd name="connsiteX2" fmla="*/ 985 w 10000"/>
                <a:gd name="connsiteY2" fmla="*/ 7614 h 10154"/>
                <a:gd name="connsiteX3" fmla="*/ 5800 w 10000"/>
                <a:gd name="connsiteY3" fmla="*/ 9783 h 10154"/>
                <a:gd name="connsiteX4" fmla="*/ 1444 w 10000"/>
                <a:gd name="connsiteY4" fmla="*/ 7363 h 10154"/>
                <a:gd name="connsiteX5" fmla="*/ 9851 w 10000"/>
                <a:gd name="connsiteY5" fmla="*/ 525 h 10154"/>
                <a:gd name="connsiteX0" fmla="*/ 9851 w 9851"/>
                <a:gd name="connsiteY0" fmla="*/ 525 h 10154"/>
                <a:gd name="connsiteX1" fmla="*/ 297 w 9851"/>
                <a:gd name="connsiteY1" fmla="*/ 7280 h 10154"/>
                <a:gd name="connsiteX2" fmla="*/ 985 w 9851"/>
                <a:gd name="connsiteY2" fmla="*/ 7614 h 10154"/>
                <a:gd name="connsiteX3" fmla="*/ 5800 w 9851"/>
                <a:gd name="connsiteY3" fmla="*/ 9783 h 10154"/>
                <a:gd name="connsiteX4" fmla="*/ 1444 w 9851"/>
                <a:gd name="connsiteY4" fmla="*/ 7363 h 10154"/>
                <a:gd name="connsiteX5" fmla="*/ 9851 w 9851"/>
                <a:gd name="connsiteY5" fmla="*/ 525 h 10154"/>
                <a:gd name="connsiteX0" fmla="*/ 10000 w 10602"/>
                <a:gd name="connsiteY0" fmla="*/ 517 h 10000"/>
                <a:gd name="connsiteX1" fmla="*/ 301 w 10602"/>
                <a:gd name="connsiteY1" fmla="*/ 7170 h 10000"/>
                <a:gd name="connsiteX2" fmla="*/ 1000 w 10602"/>
                <a:gd name="connsiteY2" fmla="*/ 7499 h 10000"/>
                <a:gd name="connsiteX3" fmla="*/ 5888 w 10602"/>
                <a:gd name="connsiteY3" fmla="*/ 9635 h 10000"/>
                <a:gd name="connsiteX4" fmla="*/ 1466 w 10602"/>
                <a:gd name="connsiteY4" fmla="*/ 7251 h 10000"/>
                <a:gd name="connsiteX5" fmla="*/ 10000 w 10602"/>
                <a:gd name="connsiteY5" fmla="*/ 517 h 10000"/>
                <a:gd name="connsiteX0" fmla="*/ 10000 w 10118"/>
                <a:gd name="connsiteY0" fmla="*/ 1687 h 11170"/>
                <a:gd name="connsiteX1" fmla="*/ 301 w 10118"/>
                <a:gd name="connsiteY1" fmla="*/ 8340 h 11170"/>
                <a:gd name="connsiteX2" fmla="*/ 1000 w 10118"/>
                <a:gd name="connsiteY2" fmla="*/ 8669 h 11170"/>
                <a:gd name="connsiteX3" fmla="*/ 5888 w 10118"/>
                <a:gd name="connsiteY3" fmla="*/ 10805 h 11170"/>
                <a:gd name="connsiteX4" fmla="*/ 1466 w 10118"/>
                <a:gd name="connsiteY4" fmla="*/ 8421 h 11170"/>
                <a:gd name="connsiteX5" fmla="*/ 10000 w 10118"/>
                <a:gd name="connsiteY5" fmla="*/ 1687 h 11170"/>
                <a:gd name="connsiteX0" fmla="*/ 10000 w 10038"/>
                <a:gd name="connsiteY0" fmla="*/ 1102 h 10585"/>
                <a:gd name="connsiteX1" fmla="*/ 301 w 10038"/>
                <a:gd name="connsiteY1" fmla="*/ 7755 h 10585"/>
                <a:gd name="connsiteX2" fmla="*/ 1000 w 10038"/>
                <a:gd name="connsiteY2" fmla="*/ 8084 h 10585"/>
                <a:gd name="connsiteX3" fmla="*/ 5888 w 10038"/>
                <a:gd name="connsiteY3" fmla="*/ 10220 h 10585"/>
                <a:gd name="connsiteX4" fmla="*/ 1466 w 10038"/>
                <a:gd name="connsiteY4" fmla="*/ 7836 h 10585"/>
                <a:gd name="connsiteX5" fmla="*/ 10000 w 10038"/>
                <a:gd name="connsiteY5" fmla="*/ 1102 h 10585"/>
                <a:gd name="connsiteX0" fmla="*/ 10000 w 10602"/>
                <a:gd name="connsiteY0" fmla="*/ 740 h 10223"/>
                <a:gd name="connsiteX1" fmla="*/ 301 w 10602"/>
                <a:gd name="connsiteY1" fmla="*/ 7393 h 10223"/>
                <a:gd name="connsiteX2" fmla="*/ 1000 w 10602"/>
                <a:gd name="connsiteY2" fmla="*/ 7722 h 10223"/>
                <a:gd name="connsiteX3" fmla="*/ 5888 w 10602"/>
                <a:gd name="connsiteY3" fmla="*/ 9858 h 10223"/>
                <a:gd name="connsiteX4" fmla="*/ 1466 w 10602"/>
                <a:gd name="connsiteY4" fmla="*/ 7474 h 10223"/>
                <a:gd name="connsiteX5" fmla="*/ 10000 w 10602"/>
                <a:gd name="connsiteY5" fmla="*/ 740 h 10223"/>
                <a:gd name="connsiteX0" fmla="*/ 6852 w 7703"/>
                <a:gd name="connsiteY0" fmla="*/ 687 h 11041"/>
                <a:gd name="connsiteX1" fmla="*/ 301 w 7703"/>
                <a:gd name="connsiteY1" fmla="*/ 8211 h 11041"/>
                <a:gd name="connsiteX2" fmla="*/ 1000 w 7703"/>
                <a:gd name="connsiteY2" fmla="*/ 8540 h 11041"/>
                <a:gd name="connsiteX3" fmla="*/ 5888 w 7703"/>
                <a:gd name="connsiteY3" fmla="*/ 10676 h 11041"/>
                <a:gd name="connsiteX4" fmla="*/ 1466 w 7703"/>
                <a:gd name="connsiteY4" fmla="*/ 8292 h 11041"/>
                <a:gd name="connsiteX5" fmla="*/ 6852 w 7703"/>
                <a:gd name="connsiteY5" fmla="*/ 687 h 11041"/>
                <a:gd name="connsiteX0" fmla="*/ 8895 w 9440"/>
                <a:gd name="connsiteY0" fmla="*/ 189 h 9567"/>
                <a:gd name="connsiteX1" fmla="*/ 391 w 9440"/>
                <a:gd name="connsiteY1" fmla="*/ 7004 h 9567"/>
                <a:gd name="connsiteX2" fmla="*/ 1298 w 9440"/>
                <a:gd name="connsiteY2" fmla="*/ 7302 h 9567"/>
                <a:gd name="connsiteX3" fmla="*/ 7644 w 9440"/>
                <a:gd name="connsiteY3" fmla="*/ 9236 h 9567"/>
                <a:gd name="connsiteX4" fmla="*/ 1903 w 9440"/>
                <a:gd name="connsiteY4" fmla="*/ 7077 h 9567"/>
                <a:gd name="connsiteX5" fmla="*/ 8895 w 9440"/>
                <a:gd name="connsiteY5" fmla="*/ 189 h 9567"/>
                <a:gd name="connsiteX0" fmla="*/ 11246 w 11712"/>
                <a:gd name="connsiteY0" fmla="*/ 214 h 9356"/>
                <a:gd name="connsiteX1" fmla="*/ 414 w 11712"/>
                <a:gd name="connsiteY1" fmla="*/ 6677 h 9356"/>
                <a:gd name="connsiteX2" fmla="*/ 1375 w 11712"/>
                <a:gd name="connsiteY2" fmla="*/ 6988 h 9356"/>
                <a:gd name="connsiteX3" fmla="*/ 8097 w 11712"/>
                <a:gd name="connsiteY3" fmla="*/ 9010 h 9356"/>
                <a:gd name="connsiteX4" fmla="*/ 2016 w 11712"/>
                <a:gd name="connsiteY4" fmla="*/ 6753 h 9356"/>
                <a:gd name="connsiteX5" fmla="*/ 11246 w 11712"/>
                <a:gd name="connsiteY5" fmla="*/ 214 h 9356"/>
                <a:gd name="connsiteX0" fmla="*/ 9602 w 10000"/>
                <a:gd name="connsiteY0" fmla="*/ 514 h 10285"/>
                <a:gd name="connsiteX1" fmla="*/ 353 w 10000"/>
                <a:gd name="connsiteY1" fmla="*/ 7422 h 10285"/>
                <a:gd name="connsiteX2" fmla="*/ 1174 w 10000"/>
                <a:gd name="connsiteY2" fmla="*/ 7754 h 10285"/>
                <a:gd name="connsiteX3" fmla="*/ 6913 w 10000"/>
                <a:gd name="connsiteY3" fmla="*/ 9915 h 10285"/>
                <a:gd name="connsiteX4" fmla="*/ 1721 w 10000"/>
                <a:gd name="connsiteY4" fmla="*/ 7503 h 10285"/>
                <a:gd name="connsiteX5" fmla="*/ 9602 w 10000"/>
                <a:gd name="connsiteY5" fmla="*/ 514 h 1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7" name="Freeform 26"/>
            <p:cNvSpPr>
              <a:spLocks/>
            </p:cNvSpPr>
            <p:nvPr/>
          </p:nvSpPr>
          <p:spPr bwMode="gray">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8" name="Freeform 31"/>
            <p:cNvSpPr>
              <a:spLocks/>
            </p:cNvSpPr>
            <p:nvPr/>
          </p:nvSpPr>
          <p:spPr bwMode="gray">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34"/>
            <p:cNvSpPr>
              <a:spLocks/>
            </p:cNvSpPr>
            <p:nvPr/>
          </p:nvSpPr>
          <p:spPr bwMode="gray">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gray">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gray">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Line 76"/>
            <p:cNvSpPr>
              <a:spLocks noChangeShapeType="1"/>
            </p:cNvSpPr>
            <p:nvPr/>
          </p:nvSpPr>
          <p:spPr bwMode="gray">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78"/>
            <p:cNvSpPr>
              <a:spLocks/>
            </p:cNvSpPr>
            <p:nvPr/>
          </p:nvSpPr>
          <p:spPr bwMode="gray">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4" name="Freeform 79"/>
            <p:cNvSpPr>
              <a:spLocks/>
            </p:cNvSpPr>
            <p:nvPr/>
          </p:nvSpPr>
          <p:spPr bwMode="gray">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5" name="Freeform 82"/>
            <p:cNvSpPr>
              <a:spLocks/>
            </p:cNvSpPr>
            <p:nvPr/>
          </p:nvSpPr>
          <p:spPr bwMode="gray">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6" name="Freeform 84"/>
            <p:cNvSpPr>
              <a:spLocks/>
            </p:cNvSpPr>
            <p:nvPr/>
          </p:nvSpPr>
          <p:spPr bwMode="gray">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vert="horz" wrap="square" lIns="91440" tIns="45720" rIns="91440" bIns="45720" numCol="1" anchor="t" anchorCtr="0" compatLnSpc="1">
              <a:prstTxWarp prst="textNoShape">
                <a:avLst/>
              </a:prstTxWarp>
            </a:bodyPr>
            <a:lstStyle/>
            <a:p>
              <a:endParaRPr lang="en-US"/>
            </a:p>
          </p:txBody>
        </p:sp>
        <p:sp>
          <p:nvSpPr>
            <p:cNvPr id="57" name="Freeform 80"/>
            <p:cNvSpPr>
              <a:spLocks/>
            </p:cNvSpPr>
            <p:nvPr/>
          </p:nvSpPr>
          <p:spPr bwMode="gray">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8" name="Freeform 84"/>
            <p:cNvSpPr>
              <a:spLocks/>
            </p:cNvSpPr>
            <p:nvPr/>
          </p:nvSpPr>
          <p:spPr bwMode="gray">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59" name="Group 58"/>
            <p:cNvGrpSpPr/>
            <p:nvPr/>
          </p:nvGrpSpPr>
          <p:grpSpPr bwMode="gray">
            <a:xfrm rot="21311827">
              <a:off x="11197677" y="5664822"/>
              <a:ext cx="407354" cy="408816"/>
              <a:chOff x="11057071" y="5480091"/>
              <a:chExt cx="473402" cy="475102"/>
            </a:xfrm>
          </p:grpSpPr>
          <p:sp>
            <p:nvSpPr>
              <p:cNvPr id="65" name="Freeform 83"/>
              <p:cNvSpPr>
                <a:spLocks/>
              </p:cNvSpPr>
              <p:nvPr/>
            </p:nvSpPr>
            <p:spPr bwMode="gray">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80"/>
              <p:cNvSpPr>
                <a:spLocks/>
              </p:cNvSpPr>
              <p:nvPr/>
            </p:nvSpPr>
            <p:spPr bwMode="gray">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7" name="Freeform 84"/>
              <p:cNvSpPr>
                <a:spLocks/>
              </p:cNvSpPr>
              <p:nvPr/>
            </p:nvSpPr>
            <p:spPr bwMode="gray">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p:cNvGrpSpPr/>
            <p:nvPr/>
          </p:nvGrpSpPr>
          <p:grpSpPr bwMode="gray">
            <a:xfrm rot="21311827">
              <a:off x="10666412" y="5053297"/>
              <a:ext cx="643645" cy="641225"/>
              <a:chOff x="10472909" y="4641517"/>
              <a:chExt cx="895542" cy="892175"/>
            </a:xfrm>
          </p:grpSpPr>
          <p:sp>
            <p:nvSpPr>
              <p:cNvPr id="61" name="Freeform 32"/>
              <p:cNvSpPr>
                <a:spLocks/>
              </p:cNvSpPr>
              <p:nvPr/>
            </p:nvSpPr>
            <p:spPr bwMode="gray">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3"/>
              <p:cNvSpPr>
                <a:spLocks/>
              </p:cNvSpPr>
              <p:nvPr/>
            </p:nvSpPr>
            <p:spPr bwMode="gray">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2"/>
              <p:cNvSpPr>
                <a:spLocks/>
              </p:cNvSpPr>
              <p:nvPr/>
            </p:nvSpPr>
            <p:spPr bwMode="gray">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4" name="Oval 63"/>
              <p:cNvSpPr/>
              <p:nvPr/>
            </p:nvSpPr>
            <p:spPr bwMode="gray">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p:cNvSpPr>
            <a:spLocks noGrp="1"/>
          </p:cNvSpPr>
          <p:nvPr>
            <p:ph type="title"/>
          </p:nvPr>
        </p:nvSpPr>
        <p:spPr>
          <a:xfrm>
            <a:off x="1524000" y="1709738"/>
            <a:ext cx="9144000" cy="2862262"/>
          </a:xfrm>
        </p:spPr>
        <p:txBody>
          <a:bodyPr anchor="b">
            <a:normAutofit/>
          </a:bodyPr>
          <a:lstStyle>
            <a:lvl1pPr>
              <a:defRPr sz="5200"/>
            </a:lvl1pPr>
          </a:lstStyle>
          <a:p>
            <a:r>
              <a:rPr lang="en-US" smtClean="0"/>
              <a:t>Click to edit Master title style</a:t>
            </a:r>
            <a:endParaRPr lang="en-US"/>
          </a:p>
        </p:txBody>
      </p:sp>
      <p:sp>
        <p:nvSpPr>
          <p:cNvPr id="3" name="Text Placeholder 2"/>
          <p:cNvSpPr>
            <a:spLocks noGrp="1"/>
          </p:cNvSpPr>
          <p:nvPr>
            <p:ph type="body" idx="1"/>
          </p:nvPr>
        </p:nvSpPr>
        <p:spPr>
          <a:xfrm>
            <a:off x="1524000" y="4589463"/>
            <a:ext cx="9144000" cy="1280160"/>
          </a:xfrm>
        </p:spPr>
        <p:txBody>
          <a:bodyPr/>
          <a:lstStyle>
            <a:lvl1pPr marL="0" indent="0">
              <a:buNone/>
              <a:defRPr sz="240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413316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904999"/>
            <a:ext cx="4389120" cy="41148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78880" y="1904999"/>
            <a:ext cx="4389120" cy="41148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4C1B7E7D-B1C3-4D38-A3E7-DB661474DFA3}" type="datetime1">
              <a:rPr lang="en-US" smtClean="0"/>
              <a:t>9/26/2021</a:t>
            </a:fld>
            <a:endParaRPr lang="en-US"/>
          </a:p>
        </p:txBody>
      </p:sp>
      <p:sp>
        <p:nvSpPr>
          <p:cNvPr id="7" name="Slide Number Placeholder 6"/>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311352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524000" y="1905000"/>
            <a:ext cx="4389120" cy="683106"/>
          </a:xfrm>
        </p:spPr>
        <p:txBody>
          <a:bodyPr anchor="ctr">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4000" y="2588106"/>
            <a:ext cx="4389120" cy="3431694"/>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78880" y="1905000"/>
            <a:ext cx="4389120" cy="683106"/>
          </a:xfrm>
        </p:spPr>
        <p:txBody>
          <a:bodyPr anchor="ctr">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588106"/>
            <a:ext cx="4389120" cy="3431694"/>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01665A98-BAEE-4D67-82E9-CE341A8B1BD7}" type="datetime1">
              <a:rPr lang="en-US" smtClean="0"/>
              <a:t>9/26/2021</a:t>
            </a:fld>
            <a:endParaRPr lang="en-US"/>
          </a:p>
        </p:txBody>
      </p:sp>
      <p:sp>
        <p:nvSpPr>
          <p:cNvPr id="9" name="Slide Number Placeholder 8"/>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54804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C3DF3676-3175-4B01-98B5-6DAE028379AE}" type="datetime1">
              <a:rPr lang="en-US" smtClean="0"/>
              <a:t>9/26/2021</a:t>
            </a:fld>
            <a:endParaRPr lang="en-US"/>
          </a:p>
        </p:txBody>
      </p:sp>
      <p:sp>
        <p:nvSpPr>
          <p:cNvPr id="5" name="Slide Number Placeholder 4"/>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313486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8C70FE93-8C9D-445F-8DF8-8B1CC97CC7C0}" type="datetime1">
              <a:rPr lang="en-US" smtClean="0"/>
              <a:t>9/26/2021</a:t>
            </a:fld>
            <a:endParaRPr lang="en-US"/>
          </a:p>
        </p:txBody>
      </p:sp>
      <p:sp>
        <p:nvSpPr>
          <p:cNvPr id="4" name="Slide Number Placeholder 3"/>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12249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1123612" y="4051301"/>
            <a:ext cx="965215" cy="2807461"/>
            <a:chOff x="11123612" y="4051301"/>
            <a:chExt cx="965215" cy="2807461"/>
          </a:xfrm>
        </p:grpSpPr>
        <p:sp>
          <p:nvSpPr>
            <p:cNvPr id="9" name="Freeform 44"/>
            <p:cNvSpPr>
              <a:spLocks/>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Line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6"/>
            <p:cNvSpPr>
              <a:spLocks/>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2" name="Freeform 47"/>
            <p:cNvSpPr>
              <a:spLocks/>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 name="Freeform 48"/>
            <p:cNvSpPr>
              <a:spLocks/>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4" name="Freeform 49"/>
            <p:cNvSpPr>
              <a:spLocks/>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699248" y="1996440"/>
            <a:ext cx="3200400" cy="2194560"/>
          </a:xfrm>
        </p:spPr>
        <p:txBody>
          <a:bodyPr anchor="b">
            <a:normAutofit/>
          </a:bodyPr>
          <a:lstStyle>
            <a:lvl1pPr>
              <a:defRPr sz="3400"/>
            </a:lvl1pPr>
          </a:lstStyle>
          <a:p>
            <a:r>
              <a:rPr lang="en-US" smtClean="0"/>
              <a:t>Click to edit Master title style</a:t>
            </a:r>
            <a:endParaRPr lang="en-US"/>
          </a:p>
        </p:txBody>
      </p:sp>
      <p:sp>
        <p:nvSpPr>
          <p:cNvPr id="3" name="Content Placeholder 2"/>
          <p:cNvSpPr>
            <a:spLocks noGrp="1"/>
          </p:cNvSpPr>
          <p:nvPr>
            <p:ph idx="1"/>
          </p:nvPr>
        </p:nvSpPr>
        <p:spPr>
          <a:xfrm>
            <a:off x="838200" y="838200"/>
            <a:ext cx="6400800" cy="51816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97724" y="4258426"/>
            <a:ext cx="3203448" cy="1761373"/>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10A4EF1E-763C-49B4-B17B-F97011BFC2C2}" type="datetime1">
              <a:rPr lang="en-US" smtClean="0"/>
              <a:t>9/26/2021</a:t>
            </a:fld>
            <a:endParaRPr lang="en-US"/>
          </a:p>
        </p:txBody>
      </p:sp>
      <p:sp>
        <p:nvSpPr>
          <p:cNvPr id="7" name="Slide Number Placeholder 6"/>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205536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1123612" y="4051301"/>
            <a:ext cx="965215" cy="2807461"/>
            <a:chOff x="11123612" y="4051301"/>
            <a:chExt cx="965215" cy="2807461"/>
          </a:xfrm>
        </p:grpSpPr>
        <p:sp>
          <p:nvSpPr>
            <p:cNvPr id="9" name="Freeform 44"/>
            <p:cNvSpPr>
              <a:spLocks/>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Line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6"/>
            <p:cNvSpPr>
              <a:spLocks/>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2" name="Freeform 47"/>
            <p:cNvSpPr>
              <a:spLocks/>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 name="Freeform 48"/>
            <p:cNvSpPr>
              <a:spLocks/>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4" name="Freeform 49"/>
            <p:cNvSpPr>
              <a:spLocks/>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699248" y="1993392"/>
            <a:ext cx="3200400" cy="2194560"/>
          </a:xfrm>
        </p:spPr>
        <p:txBody>
          <a:bodyPr anchor="b">
            <a:normAutofit/>
          </a:bodyPr>
          <a:lstStyle>
            <a:lvl1pPr>
              <a:defRPr sz="3400"/>
            </a:lvl1pPr>
          </a:lstStyle>
          <a:p>
            <a:r>
              <a:rPr lang="en-US" smtClean="0"/>
              <a:t>Click to edit Master title style</a:t>
            </a:r>
            <a:endParaRPr lang="en-US"/>
          </a:p>
        </p:txBody>
      </p:sp>
      <p:sp>
        <p:nvSpPr>
          <p:cNvPr id="3" name="Picture Placeholder 2" descr="An empty placeholder to add an image. Click on the placeholder and select the image that you wish to add"/>
          <p:cNvSpPr>
            <a:spLocks noGrp="1"/>
          </p:cNvSpPr>
          <p:nvPr>
            <p:ph type="pic" idx="1"/>
          </p:nvPr>
        </p:nvSpPr>
        <p:spPr>
          <a:xfrm>
            <a:off x="838198" y="838200"/>
            <a:ext cx="6400800" cy="5181600"/>
          </a:xfrm>
          <a:solidFill>
            <a:schemeClr val="bg2">
              <a:lumMod val="90000"/>
            </a:schemeClr>
          </a:solidFill>
          <a:ln w="76200">
            <a:solidFill>
              <a:schemeClr val="bg1"/>
            </a:solidFill>
            <a:miter lim="800000"/>
          </a:ln>
        </p:spPr>
        <p:txBody>
          <a:bodyPr tIns="36576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7699248" y="4255008"/>
            <a:ext cx="3200400" cy="1764792"/>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F0800FDC-A43D-4B5A-B091-F5339D0144BE}" type="datetime1">
              <a:rPr lang="en-US" smtClean="0"/>
              <a:t>9/26/2021</a:t>
            </a:fld>
            <a:endParaRPr lang="en-US"/>
          </a:p>
        </p:txBody>
      </p:sp>
      <p:sp>
        <p:nvSpPr>
          <p:cNvPr id="7" name="Slide Number Placeholder 6"/>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106314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2">
                <a:lumMod val="66000"/>
                <a:lumOff val="34000"/>
              </a:schemeClr>
            </a:gs>
            <a:gs pos="62000">
              <a:schemeClr val="bg2">
                <a:lumMod val="90000"/>
              </a:schemeClr>
            </a:gs>
            <a:gs pos="74000">
              <a:schemeClr val="bg2">
                <a:lumMod val="90000"/>
              </a:schemeClr>
            </a:gs>
            <a:gs pos="100000">
              <a:schemeClr val="bg2">
                <a:lumMod val="75000"/>
              </a:schemeClr>
            </a:gs>
          </a:gsLst>
          <a:lin ang="5400000" scaled="1"/>
        </a:gradFill>
        <a:effectLst/>
      </p:bgPr>
    </p:bg>
    <p:spTree>
      <p:nvGrpSpPr>
        <p:cNvPr id="1" name=""/>
        <p:cNvGrpSpPr/>
        <p:nvPr/>
      </p:nvGrpSpPr>
      <p:grpSpPr>
        <a:xfrm>
          <a:off x="0" y="0"/>
          <a:ext cx="0" cy="0"/>
          <a:chOff x="0" y="0"/>
          <a:chExt cx="0" cy="0"/>
        </a:xfrm>
      </p:grpSpPr>
      <p:grpSp>
        <p:nvGrpSpPr>
          <p:cNvPr id="63" name="Group 62" descr="Single flower on the right side of slide"/>
          <p:cNvGrpSpPr/>
          <p:nvPr userDrawn="1"/>
        </p:nvGrpSpPr>
        <p:grpSpPr bwMode="gray">
          <a:xfrm>
            <a:off x="11123612" y="4051301"/>
            <a:ext cx="965215" cy="2807461"/>
            <a:chOff x="11123612" y="4051301"/>
            <a:chExt cx="965215" cy="2807461"/>
          </a:xfrm>
        </p:grpSpPr>
        <p:sp>
          <p:nvSpPr>
            <p:cNvPr id="38" name="Freeform 44"/>
            <p:cNvSpPr>
              <a:spLocks/>
            </p:cNvSpPr>
            <p:nvPr userDrawn="1"/>
          </p:nvSpPr>
          <p:spPr bwMode="gray">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Line 45"/>
            <p:cNvSpPr>
              <a:spLocks noChangeShapeType="1"/>
            </p:cNvSpPr>
            <p:nvPr userDrawn="1"/>
          </p:nvSpPr>
          <p:spPr bwMode="gray">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6"/>
            <p:cNvSpPr>
              <a:spLocks/>
            </p:cNvSpPr>
            <p:nvPr userDrawn="1"/>
          </p:nvSpPr>
          <p:spPr bwMode="gray">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1" name="Freeform 47"/>
            <p:cNvSpPr>
              <a:spLocks/>
            </p:cNvSpPr>
            <p:nvPr userDrawn="1"/>
          </p:nvSpPr>
          <p:spPr bwMode="gray">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2" name="Freeform 48"/>
            <p:cNvSpPr>
              <a:spLocks/>
            </p:cNvSpPr>
            <p:nvPr userDrawn="1"/>
          </p:nvSpPr>
          <p:spPr bwMode="gray">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3" name="Freeform 49"/>
            <p:cNvSpPr>
              <a:spLocks/>
            </p:cNvSpPr>
            <p:nvPr userDrawn="1"/>
          </p:nvSpPr>
          <p:spPr bwMode="gray">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6" name="Freeform 10"/>
            <p:cNvSpPr>
              <a:spLocks/>
            </p:cNvSpPr>
            <p:nvPr userDrawn="1"/>
          </p:nvSpPr>
          <p:spPr bwMode="gray">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6"/>
            <p:cNvSpPr>
              <a:spLocks/>
            </p:cNvSpPr>
            <p:nvPr userDrawn="1"/>
          </p:nvSpPr>
          <p:spPr bwMode="gray">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8"/>
            <p:cNvSpPr>
              <a:spLocks/>
            </p:cNvSpPr>
            <p:nvPr userDrawn="1"/>
          </p:nvSpPr>
          <p:spPr bwMode="gray">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2" name="Group 61" descr="Group of flowers on the left side of slide"/>
          <p:cNvGrpSpPr/>
          <p:nvPr userDrawn="1"/>
        </p:nvGrpSpPr>
        <p:grpSpPr bwMode="gray">
          <a:xfrm>
            <a:off x="44450" y="1370013"/>
            <a:ext cx="1198563" cy="5487987"/>
            <a:chOff x="44450" y="1370013"/>
            <a:chExt cx="1198563" cy="5487987"/>
          </a:xfrm>
        </p:grpSpPr>
        <p:sp>
          <p:nvSpPr>
            <p:cNvPr id="9" name="Freeform 5"/>
            <p:cNvSpPr>
              <a:spLocks/>
            </p:cNvSpPr>
            <p:nvPr userDrawn="1"/>
          </p:nvSpPr>
          <p:spPr bwMode="gray">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Line 6"/>
            <p:cNvSpPr>
              <a:spLocks noChangeShapeType="1"/>
            </p:cNvSpPr>
            <p:nvPr userDrawn="1"/>
          </p:nvSpPr>
          <p:spPr bwMode="gray">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userDrawn="1"/>
          </p:nvSpPr>
          <p:spPr bwMode="gray">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gray">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userDrawn="1"/>
          </p:nvSpPr>
          <p:spPr bwMode="gray">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userDrawn="1"/>
          </p:nvSpPr>
          <p:spPr bwMode="gray">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userDrawn="1"/>
          </p:nvSpPr>
          <p:spPr bwMode="gray">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userDrawn="1"/>
          </p:nvSpPr>
          <p:spPr bwMode="gray">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Line 14"/>
            <p:cNvSpPr>
              <a:spLocks noChangeShapeType="1"/>
            </p:cNvSpPr>
            <p:nvPr userDrawn="1"/>
          </p:nvSpPr>
          <p:spPr bwMode="gray">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userDrawn="1"/>
          </p:nvSpPr>
          <p:spPr bwMode="gray">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userDrawn="1"/>
          </p:nvSpPr>
          <p:spPr bwMode="gray">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userDrawn="1"/>
          </p:nvSpPr>
          <p:spPr bwMode="gray">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userDrawn="1"/>
          </p:nvSpPr>
          <p:spPr bwMode="gray">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userDrawn="1"/>
          </p:nvSpPr>
          <p:spPr bwMode="gray">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userDrawn="1"/>
          </p:nvSpPr>
          <p:spPr bwMode="gray">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userDrawn="1"/>
          </p:nvSpPr>
          <p:spPr bwMode="gray">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userDrawn="1"/>
          </p:nvSpPr>
          <p:spPr bwMode="gray">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27"/>
            <p:cNvSpPr>
              <a:spLocks noChangeShapeType="1"/>
            </p:cNvSpPr>
            <p:nvPr userDrawn="1"/>
          </p:nvSpPr>
          <p:spPr bwMode="gray">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userDrawn="1"/>
          </p:nvSpPr>
          <p:spPr bwMode="gray">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28" name="Group 27"/>
            <p:cNvGrpSpPr/>
            <p:nvPr userDrawn="1"/>
          </p:nvGrpSpPr>
          <p:grpSpPr bwMode="gray">
            <a:xfrm rot="21049918">
              <a:off x="516851" y="3319634"/>
              <a:ext cx="682233" cy="504823"/>
              <a:chOff x="452438" y="3540125"/>
              <a:chExt cx="750888" cy="555625"/>
            </a:xfrm>
          </p:grpSpPr>
          <p:sp>
            <p:nvSpPr>
              <p:cNvPr id="29" name="Freeform 28"/>
              <p:cNvSpPr>
                <a:spLocks/>
              </p:cNvSpPr>
              <p:nvPr userDrawn="1"/>
            </p:nvSpPr>
            <p:spPr bwMode="gray">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userDrawn="1"/>
            </p:nvSpPr>
            <p:spPr bwMode="gray">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31" name="Oval 30"/>
            <p:cNvSpPr>
              <a:spLocks noChangeArrowheads="1"/>
            </p:cNvSpPr>
            <p:nvPr userDrawn="1"/>
          </p:nvSpPr>
          <p:spPr bwMode="gray">
            <a:xfrm flipH="1">
              <a:off x="822178" y="5832156"/>
              <a:ext cx="82550" cy="69850"/>
            </a:xfrm>
            <a:prstGeom prst="ellipse">
              <a:avLst/>
            </a:prstGeom>
            <a:solidFill>
              <a:schemeClr val="accent1">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userDrawn="1"/>
          </p:nvSpPr>
          <p:spPr bwMode="gray">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userDrawn="1"/>
          </p:nvSpPr>
          <p:spPr bwMode="gray">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userDrawn="1"/>
          </p:nvSpPr>
          <p:spPr bwMode="gray">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5" name="Freeform 38"/>
            <p:cNvSpPr>
              <a:spLocks/>
            </p:cNvSpPr>
            <p:nvPr userDrawn="1"/>
          </p:nvSpPr>
          <p:spPr bwMode="gray">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9"/>
            <p:cNvSpPr>
              <a:spLocks/>
            </p:cNvSpPr>
            <p:nvPr userDrawn="1"/>
          </p:nvSpPr>
          <p:spPr bwMode="gray">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7" name="Freeform 40"/>
            <p:cNvSpPr>
              <a:spLocks/>
            </p:cNvSpPr>
            <p:nvPr userDrawn="1"/>
          </p:nvSpPr>
          <p:spPr bwMode="gray">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Oval 33"/>
            <p:cNvSpPr>
              <a:spLocks noChangeArrowheads="1"/>
            </p:cNvSpPr>
            <p:nvPr userDrawn="1"/>
          </p:nvSpPr>
          <p:spPr bwMode="gray">
            <a:xfrm flipH="1">
              <a:off x="546100" y="1807440"/>
              <a:ext cx="82550" cy="69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8"/>
            <p:cNvSpPr>
              <a:spLocks/>
            </p:cNvSpPr>
            <p:nvPr userDrawn="1"/>
          </p:nvSpPr>
          <p:spPr bwMode="gray">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49" name="Group 48"/>
            <p:cNvGrpSpPr/>
            <p:nvPr userDrawn="1"/>
          </p:nvGrpSpPr>
          <p:grpSpPr bwMode="gray">
            <a:xfrm>
              <a:off x="603252" y="4833897"/>
              <a:ext cx="607348" cy="609642"/>
              <a:chOff x="2051052" y="5522596"/>
              <a:chExt cx="892175" cy="895542"/>
            </a:xfrm>
          </p:grpSpPr>
          <p:sp>
            <p:nvSpPr>
              <p:cNvPr id="50" name="Freeform 5"/>
              <p:cNvSpPr>
                <a:spLocks/>
              </p:cNvSpPr>
              <p:nvPr userDrawn="1"/>
            </p:nvSpPr>
            <p:spPr bwMode="gray">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Line 6"/>
              <p:cNvSpPr>
                <a:spLocks noChangeShapeType="1"/>
              </p:cNvSpPr>
              <p:nvPr userDrawn="1"/>
            </p:nvSpPr>
            <p:spPr bwMode="gray">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2"/>
              <p:cNvSpPr>
                <a:spLocks/>
              </p:cNvSpPr>
              <p:nvPr userDrawn="1"/>
            </p:nvSpPr>
            <p:spPr bwMode="gray">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3"/>
              <p:cNvSpPr>
                <a:spLocks/>
              </p:cNvSpPr>
              <p:nvPr userDrawn="1"/>
            </p:nvSpPr>
            <p:spPr bwMode="gray">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2"/>
              <p:cNvSpPr>
                <a:spLocks/>
              </p:cNvSpPr>
              <p:nvPr userDrawn="1"/>
            </p:nvSpPr>
            <p:spPr bwMode="gray">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5" name="Oval 54"/>
              <p:cNvSpPr/>
              <p:nvPr userDrawn="1"/>
            </p:nvSpPr>
            <p:spPr bwMode="gray">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userDrawn="1"/>
          </p:nvGrpSpPr>
          <p:grpSpPr bwMode="gray">
            <a:xfrm rot="19876682">
              <a:off x="80098" y="1916305"/>
              <a:ext cx="878030" cy="874332"/>
              <a:chOff x="4277517" y="3752400"/>
              <a:chExt cx="1154448" cy="1149586"/>
            </a:xfrm>
          </p:grpSpPr>
          <p:sp>
            <p:nvSpPr>
              <p:cNvPr id="57" name="Freeform 56"/>
              <p:cNvSpPr>
                <a:spLocks/>
              </p:cNvSpPr>
              <p:nvPr userDrawn="1"/>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35"/>
              <p:cNvSpPr>
                <a:spLocks/>
              </p:cNvSpPr>
              <p:nvPr userDrawn="1"/>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41"/>
              <p:cNvSpPr>
                <a:spLocks/>
              </p:cNvSpPr>
              <p:nvPr userDrawn="1"/>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0" name="Freeform 41"/>
              <p:cNvSpPr>
                <a:spLocks/>
              </p:cNvSpPr>
              <p:nvPr userDrawn="1"/>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1" name="Freeform 42"/>
              <p:cNvSpPr>
                <a:spLocks/>
              </p:cNvSpPr>
              <p:nvPr userDrawn="1"/>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Placeholder 1"/>
          <p:cNvSpPr>
            <a:spLocks noGrp="1"/>
          </p:cNvSpPr>
          <p:nvPr>
            <p:ph type="title"/>
          </p:nvPr>
        </p:nvSpPr>
        <p:spPr>
          <a:xfrm>
            <a:off x="1524000" y="565653"/>
            <a:ext cx="91440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1900823"/>
            <a:ext cx="91440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838200" y="6400800"/>
            <a:ext cx="8001000" cy="202416"/>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9259887" y="6400800"/>
            <a:ext cx="2094705" cy="202416"/>
          </a:xfrm>
          <a:prstGeom prst="rect">
            <a:avLst/>
          </a:prstGeom>
        </p:spPr>
        <p:txBody>
          <a:bodyPr vert="horz" lIns="91440" tIns="45720" rIns="91440" bIns="45720" rtlCol="0" anchor="ctr"/>
          <a:lstStyle>
            <a:lvl1pPr algn="r">
              <a:defRPr sz="1100">
                <a:solidFill>
                  <a:schemeClr val="tx1"/>
                </a:solidFill>
              </a:defRPr>
            </a:lvl1pPr>
          </a:lstStyle>
          <a:p>
            <a:fld id="{EAB6F22D-34FA-43A4-B48A-40A230D6062C}" type="datetime1">
              <a:rPr lang="en-US" smtClean="0"/>
              <a:pPr/>
              <a:t>9/26/2021</a:t>
            </a:fld>
            <a:endParaRPr lang="en-US"/>
          </a:p>
        </p:txBody>
      </p:sp>
      <p:sp>
        <p:nvSpPr>
          <p:cNvPr id="6" name="Slide Number Placeholder 5"/>
          <p:cNvSpPr>
            <a:spLocks noGrp="1"/>
          </p:cNvSpPr>
          <p:nvPr>
            <p:ph type="sldNum" sz="quarter" idx="4"/>
          </p:nvPr>
        </p:nvSpPr>
        <p:spPr>
          <a:xfrm>
            <a:off x="11737975" y="6400800"/>
            <a:ext cx="418630" cy="202416"/>
          </a:xfrm>
          <a:prstGeom prst="rect">
            <a:avLst/>
          </a:prstGeom>
        </p:spPr>
        <p:txBody>
          <a:bodyPr vert="horz" lIns="91440" tIns="45720" rIns="91440" bIns="45720" rtlCol="0" anchor="ctr"/>
          <a:lstStyle>
            <a:lvl1pPr algn="l">
              <a:defRPr sz="1100">
                <a:solidFill>
                  <a:schemeClr val="tx1"/>
                </a:solidFill>
              </a:defRPr>
            </a:lvl1pPr>
          </a:lstStyle>
          <a:p>
            <a:fld id="{484FD59D-33F1-4A76-843D-E67207CAFE54}" type="slidenum">
              <a:rPr lang="en-US" smtClean="0"/>
              <a:pPr/>
              <a:t>‹#›</a:t>
            </a:fld>
            <a:endParaRPr lang="en-US"/>
          </a:p>
        </p:txBody>
      </p:sp>
    </p:spTree>
    <p:extLst>
      <p:ext uri="{BB962C8B-B14F-4D97-AF65-F5344CB8AC3E}">
        <p14:creationId xmlns:p14="http://schemas.microsoft.com/office/powerpoint/2010/main" val="1545543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png"/><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8714"/>
            <a:ext cx="9144000" cy="1183568"/>
          </a:xfrm>
        </p:spPr>
        <p:txBody>
          <a:bodyPr/>
          <a:lstStyle/>
          <a:p>
            <a:r>
              <a:rPr lang="en-US"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ÂM NHẠC 7</a:t>
            </a:r>
            <a:endParaRPr lang="en-US"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4009623" y="1352282"/>
            <a:ext cx="3498761" cy="1082939"/>
          </a:xfrm>
        </p:spPr>
        <p:txBody>
          <a:bodyPr>
            <a:normAutofit/>
          </a:bodyPr>
          <a:lstStyle/>
          <a:p>
            <a:r>
              <a:rPr lang="en-US" sz="6000" smtClean="0">
                <a:solidFill>
                  <a:srgbClr val="FFFF00"/>
                </a:solidFill>
                <a:latin typeface="Times New Roman" panose="02020603050405020304" pitchFamily="18" charset="0"/>
                <a:cs typeface="Times New Roman" panose="02020603050405020304" pitchFamily="18" charset="0"/>
              </a:rPr>
              <a:t>Tiết 4</a:t>
            </a:r>
          </a:p>
          <a:p>
            <a:endParaRPr lang="en-US" sz="6000" dirty="0">
              <a:solidFill>
                <a:srgbClr val="FFFF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2331076" y="1893751"/>
            <a:ext cx="7302321" cy="28075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400" smtClean="0">
                <a:solidFill>
                  <a:schemeClr val="bg2">
                    <a:lumMod val="75000"/>
                    <a:lumOff val="25000"/>
                  </a:schemeClr>
                </a:solidFill>
                <a:latin typeface="Times New Roman" panose="02020603050405020304" pitchFamily="18" charset="0"/>
                <a:cs typeface="Times New Roman" panose="02020603050405020304" pitchFamily="18" charset="0"/>
              </a:rPr>
              <a:t>Học hát: Lí cây đa</a:t>
            </a:r>
          </a:p>
          <a:p>
            <a:pPr algn="ctr"/>
            <a:r>
              <a:rPr lang="en-SG" sz="5400" smtClean="0">
                <a:solidFill>
                  <a:schemeClr val="bg2">
                    <a:lumMod val="75000"/>
                    <a:lumOff val="25000"/>
                  </a:schemeClr>
                </a:solidFill>
                <a:latin typeface="Times New Roman" panose="02020603050405020304" pitchFamily="18" charset="0"/>
                <a:cs typeface="Times New Roman" panose="02020603050405020304" pitchFamily="18" charset="0"/>
              </a:rPr>
              <a:t>Bài đọc thêm: Hội lim</a:t>
            </a:r>
            <a:endParaRPr lang="en-SG" sz="5400">
              <a:solidFill>
                <a:schemeClr val="bg2">
                  <a:lumMod val="75000"/>
                  <a:lumOff val="25000"/>
                </a:schemeClr>
              </a:solidFill>
              <a:latin typeface="Times New Roman" panose="02020603050405020304" pitchFamily="18" charset="0"/>
              <a:cs typeface="Times New Roman" panose="02020603050405020304" pitchFamily="18" charset="0"/>
            </a:endParaRPr>
          </a:p>
        </p:txBody>
      </p:sp>
      <p:pic>
        <p:nvPicPr>
          <p:cNvPr id="5" name="HopeYou-V.A-36405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872731" y="6538731"/>
            <a:ext cx="319269" cy="319269"/>
          </a:xfrm>
          <a:prstGeom prst="rect">
            <a:avLst/>
          </a:prstGeom>
        </p:spPr>
      </p:pic>
    </p:spTree>
    <p:extLst>
      <p:ext uri="{BB962C8B-B14F-4D97-AF65-F5344CB8AC3E}">
        <p14:creationId xmlns:p14="http://schemas.microsoft.com/office/powerpoint/2010/main" val="32667594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9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110" y="0"/>
            <a:ext cx="9144000" cy="1143000"/>
          </a:xfrm>
        </p:spPr>
        <p:txBody>
          <a:bodyPr>
            <a:normAutofit fontScale="90000"/>
          </a:bodyPr>
          <a:lstStyle/>
          <a:p>
            <a:r>
              <a:rPr lang="en-US" smtClean="0">
                <a:latin typeface="Times New Roman" panose="02020603050405020304" pitchFamily="18" charset="0"/>
                <a:cs typeface="Times New Roman" panose="02020603050405020304" pitchFamily="18" charset="0"/>
              </a:rPr>
              <a:t>                 </a:t>
            </a:r>
            <a:r>
              <a:rPr lang="en-US" sz="4800" smtClean="0">
                <a:solidFill>
                  <a:srgbClr val="FF0000"/>
                </a:solidFill>
                <a:latin typeface="Times New Roman" panose="02020603050405020304" pitchFamily="18" charset="0"/>
                <a:cs typeface="Times New Roman" panose="02020603050405020304" pitchFamily="18" charset="0"/>
              </a:rPr>
              <a:t>I. Học hát: Lí cây đa</a:t>
            </a:r>
            <a:br>
              <a:rPr lang="en-US" sz="4800" smtClean="0">
                <a:solidFill>
                  <a:srgbClr val="FF0000"/>
                </a:solidFill>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                       	</a:t>
            </a:r>
            <a:r>
              <a:rPr lang="en-US" sz="3100" smtClean="0">
                <a:latin typeface="Times New Roman" panose="02020603050405020304" pitchFamily="18" charset="0"/>
                <a:cs typeface="Times New Roman" panose="02020603050405020304" pitchFamily="18" charset="0"/>
              </a:rPr>
              <a:t>                     Dân ca Quan họ Bắc Ninh</a:t>
            </a:r>
            <a:endParaRPr lang="en-US" sz="31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343696" y="1372788"/>
            <a:ext cx="9629104" cy="4886343"/>
          </a:xfrm>
        </p:spPr>
        <p:txBody>
          <a:bodyPr>
            <a:normAutofit/>
          </a:bodyPr>
          <a:lstStyle/>
          <a:p>
            <a:pPr marL="45720" indent="0">
              <a:buNone/>
            </a:pPr>
            <a:r>
              <a:rPr lang="en-US" sz="3600" smtClean="0">
                <a:latin typeface="Times New Roman" panose="02020603050405020304" pitchFamily="18" charset="0"/>
                <a:cs typeface="Times New Roman" panose="02020603050405020304" pitchFamily="18" charset="0"/>
              </a:rPr>
              <a:t>                            </a:t>
            </a:r>
            <a:r>
              <a:rPr lang="en-US" sz="4400" u="sng" smtClean="0">
                <a:latin typeface="Times New Roman" panose="02020603050405020304" pitchFamily="18" charset="0"/>
                <a:cs typeface="Times New Roman" panose="02020603050405020304" pitchFamily="18" charset="0"/>
              </a:rPr>
              <a:t>Dân ca là gì?</a:t>
            </a:r>
          </a:p>
          <a:p>
            <a:pPr marL="45720" indent="0">
              <a:buNone/>
            </a:pPr>
            <a:r>
              <a:rPr lang="en-US" sz="2800" smtClean="0">
                <a:latin typeface="Times New Roman" panose="02020603050405020304" pitchFamily="18" charset="0"/>
                <a:cs typeface="Times New Roman" panose="02020603050405020304" pitchFamily="18" charset="0"/>
              </a:rPr>
              <a:t>-  </a:t>
            </a:r>
            <a:r>
              <a:rPr lang="en-US" sz="3600" smtClean="0">
                <a:latin typeface="Times New Roman" panose="02020603050405020304" pitchFamily="18" charset="0"/>
                <a:cs typeface="Times New Roman" panose="02020603050405020304" pitchFamily="18" charset="0"/>
              </a:rPr>
              <a:t>Dân ca là những bài ca do nhân dân sáng tác.</a:t>
            </a:r>
          </a:p>
          <a:p>
            <a:pPr>
              <a:buFontTx/>
              <a:buChar char="-"/>
            </a:pPr>
            <a:r>
              <a:rPr lang="en-US" sz="3600" smtClean="0">
                <a:latin typeface="Times New Roman" panose="02020603050405020304" pitchFamily="18" charset="0"/>
                <a:cs typeface="Times New Roman" panose="02020603050405020304" pitchFamily="18" charset="0"/>
              </a:rPr>
              <a:t>Dân ca mang đậm tính chất vùng miền và dân tộc.</a:t>
            </a:r>
          </a:p>
          <a:p>
            <a:pPr>
              <a:buFontTx/>
              <a:buChar char="-"/>
            </a:pPr>
            <a:r>
              <a:rPr lang="en-US" sz="3600" smtClean="0">
                <a:latin typeface="Times New Roman" panose="02020603050405020304" pitchFamily="18" charset="0"/>
                <a:cs typeface="Times New Roman" panose="02020603050405020304" pitchFamily="18" charset="0"/>
              </a:rPr>
              <a:t>Dân ca là tài sản chung của dân tộc, giữ gìn dân ca là chúng ta giữ gìn truyền thống văn hóa của dân tộc mình.</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15716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65652"/>
            <a:ext cx="9144000" cy="722235"/>
          </a:xfrm>
        </p:spPr>
        <p:txBody>
          <a:bodyPr>
            <a:normAutofit/>
          </a:bodyPr>
          <a:lstStyle/>
          <a:p>
            <a:pPr marL="45720"/>
            <a:r>
              <a:rPr lang="en-US" sz="3200" smtClean="0">
                <a:latin typeface="Times New Roman" panose="02020603050405020304" pitchFamily="18" charset="0"/>
                <a:cs typeface="Times New Roman" panose="02020603050405020304" pitchFamily="18" charset="0"/>
              </a:rPr>
              <a:t>                   </a:t>
            </a:r>
            <a:r>
              <a:rPr lang="en-US" sz="4000" u="sng" smtClean="0">
                <a:latin typeface="Times New Roman" panose="02020603050405020304" pitchFamily="18" charset="0"/>
                <a:cs typeface="Times New Roman" panose="02020603050405020304" pitchFamily="18" charset="0"/>
              </a:rPr>
              <a:t>Quan họ Bắc Ninh là gì ?</a:t>
            </a:r>
            <a:endParaRPr lang="en-US" sz="4000" u="sng">
              <a:latin typeface="Times New Roman" panose="02020603050405020304" pitchFamily="18" charset="0"/>
              <a:cs typeface="Times New Roman" panose="02020603050405020304" pitchFamily="18" charset="0"/>
            </a:endParaRPr>
          </a:p>
        </p:txBody>
      </p:sp>
      <p:sp>
        <p:nvSpPr>
          <p:cNvPr id="3" name="Rounded Rectangle 2"/>
          <p:cNvSpPr/>
          <p:nvPr/>
        </p:nvSpPr>
        <p:spPr>
          <a:xfrm>
            <a:off x="1523999" y="1493949"/>
            <a:ext cx="9938197" cy="48295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smtClean="0">
                <a:solidFill>
                  <a:schemeClr val="tx1">
                    <a:lumMod val="75000"/>
                  </a:schemeClr>
                </a:solidFill>
                <a:latin typeface="Times New Roman" panose="02020603050405020304" pitchFamily="18" charset="0"/>
                <a:cs typeface="Times New Roman" panose="02020603050405020304" pitchFamily="18" charset="0"/>
              </a:rPr>
              <a:t>     </a:t>
            </a:r>
            <a:r>
              <a:rPr lang="en-SG" sz="3600" smtClean="0">
                <a:solidFill>
                  <a:schemeClr val="tx1">
                    <a:lumMod val="75000"/>
                  </a:schemeClr>
                </a:solidFill>
                <a:latin typeface="Times New Roman" panose="02020603050405020304" pitchFamily="18" charset="0"/>
                <a:cs typeface="Times New Roman" panose="02020603050405020304" pitchFamily="18" charset="0"/>
              </a:rPr>
              <a:t>Là những làn điệu </a:t>
            </a:r>
            <a:r>
              <a:rPr lang="en-SG" sz="3600" i="1" u="sng" smtClean="0">
                <a:solidFill>
                  <a:schemeClr val="tx1">
                    <a:lumMod val="75000"/>
                  </a:schemeClr>
                </a:solidFill>
                <a:latin typeface="Times New Roman" panose="02020603050405020304" pitchFamily="18" charset="0"/>
                <a:cs typeface="Times New Roman" panose="02020603050405020304" pitchFamily="18" charset="0"/>
              </a:rPr>
              <a:t>dân ca</a:t>
            </a:r>
            <a:r>
              <a:rPr lang="en-SG" sz="3600" i="1" smtClean="0">
                <a:solidFill>
                  <a:schemeClr val="tx1">
                    <a:lumMod val="75000"/>
                  </a:schemeClr>
                </a:solidFill>
                <a:latin typeface="Times New Roman" panose="02020603050405020304" pitchFamily="18" charset="0"/>
                <a:cs typeface="Times New Roman" panose="02020603050405020304" pitchFamily="18" charset="0"/>
              </a:rPr>
              <a:t> </a:t>
            </a:r>
            <a:r>
              <a:rPr lang="en-SG" sz="3600" smtClean="0">
                <a:solidFill>
                  <a:schemeClr val="tx1">
                    <a:lumMod val="75000"/>
                  </a:schemeClr>
                </a:solidFill>
                <a:latin typeface="Times New Roman" panose="02020603050405020304" pitchFamily="18" charset="0"/>
                <a:cs typeface="Times New Roman" panose="02020603050405020304" pitchFamily="18" charset="0"/>
              </a:rPr>
              <a:t>của vùng </a:t>
            </a:r>
            <a:r>
              <a:rPr lang="en-SG" sz="3600" i="1" u="sng" smtClean="0">
                <a:solidFill>
                  <a:schemeClr val="tx1">
                    <a:lumMod val="75000"/>
                  </a:schemeClr>
                </a:solidFill>
                <a:latin typeface="Times New Roman" panose="02020603050405020304" pitchFamily="18" charset="0"/>
                <a:cs typeface="Times New Roman" panose="02020603050405020304" pitchFamily="18" charset="0"/>
              </a:rPr>
              <a:t>đồng bằng Bắc Bộ</a:t>
            </a:r>
            <a:r>
              <a:rPr lang="en-SG" sz="3600" smtClean="0">
                <a:solidFill>
                  <a:schemeClr val="tx1">
                    <a:lumMod val="75000"/>
                  </a:schemeClr>
                </a:solidFill>
                <a:latin typeface="Times New Roman" panose="02020603050405020304" pitchFamily="18" charset="0"/>
                <a:cs typeface="Times New Roman" panose="02020603050405020304" pitchFamily="18" charset="0"/>
              </a:rPr>
              <a:t>, </a:t>
            </a:r>
            <a:r>
              <a:rPr lang="en-SG" sz="3600" i="1" u="sng" smtClean="0">
                <a:solidFill>
                  <a:schemeClr val="tx1">
                    <a:lumMod val="75000"/>
                  </a:schemeClr>
                </a:solidFill>
                <a:latin typeface="Times New Roman" panose="02020603050405020304" pitchFamily="18" charset="0"/>
                <a:cs typeface="Times New Roman" panose="02020603050405020304" pitchFamily="18" charset="0"/>
              </a:rPr>
              <a:t>Việt Nam</a:t>
            </a:r>
            <a:r>
              <a:rPr lang="en-SG" sz="3600" smtClean="0">
                <a:solidFill>
                  <a:schemeClr val="tx1">
                    <a:lumMod val="75000"/>
                  </a:schemeClr>
                </a:solidFill>
                <a:latin typeface="Times New Roman" panose="02020603050405020304" pitchFamily="18" charset="0"/>
                <a:cs typeface="Times New Roman" panose="02020603050405020304" pitchFamily="18" charset="0"/>
              </a:rPr>
              <a:t>; tập trung ở vùng văn hóa </a:t>
            </a:r>
            <a:r>
              <a:rPr lang="en-SG" sz="3600" i="1" u="sng" smtClean="0">
                <a:solidFill>
                  <a:schemeClr val="tx1">
                    <a:lumMod val="75000"/>
                  </a:schemeClr>
                </a:solidFill>
                <a:latin typeface="Times New Roman" panose="02020603050405020304" pitchFamily="18" charset="0"/>
                <a:cs typeface="Times New Roman" panose="02020603050405020304" pitchFamily="18" charset="0"/>
              </a:rPr>
              <a:t>Kinh Bắc</a:t>
            </a:r>
            <a:r>
              <a:rPr lang="en-SG" sz="3600" smtClean="0">
                <a:solidFill>
                  <a:schemeClr val="tx1">
                    <a:lumMod val="75000"/>
                  </a:schemeClr>
                </a:solidFill>
                <a:latin typeface="Times New Roman" panose="02020603050405020304" pitchFamily="18" charset="0"/>
                <a:cs typeface="Times New Roman" panose="02020603050405020304" pitchFamily="18" charset="0"/>
              </a:rPr>
              <a:t>- tức </a:t>
            </a:r>
            <a:r>
              <a:rPr lang="en-SG" sz="3600" i="1" u="sng" smtClean="0">
                <a:solidFill>
                  <a:schemeClr val="tx1">
                    <a:lumMod val="75000"/>
                  </a:schemeClr>
                </a:solidFill>
                <a:latin typeface="Times New Roman" panose="02020603050405020304" pitchFamily="18" charset="0"/>
                <a:cs typeface="Times New Roman" panose="02020603050405020304" pitchFamily="18" charset="0"/>
              </a:rPr>
              <a:t>Bắc Ninh </a:t>
            </a:r>
            <a:r>
              <a:rPr lang="en-SG" sz="3600" smtClean="0">
                <a:solidFill>
                  <a:schemeClr val="tx1">
                    <a:lumMod val="75000"/>
                  </a:schemeClr>
                </a:solidFill>
                <a:latin typeface="Times New Roman" panose="02020603050405020304" pitchFamily="18" charset="0"/>
                <a:cs typeface="Times New Roman" panose="02020603050405020304" pitchFamily="18" charset="0"/>
              </a:rPr>
              <a:t>và </a:t>
            </a:r>
            <a:r>
              <a:rPr lang="en-SG" sz="3600" i="1" u="sng" smtClean="0">
                <a:solidFill>
                  <a:schemeClr val="tx1">
                    <a:lumMod val="75000"/>
                  </a:schemeClr>
                </a:solidFill>
                <a:latin typeface="Times New Roman" panose="02020603050405020304" pitchFamily="18" charset="0"/>
                <a:cs typeface="Times New Roman" panose="02020603050405020304" pitchFamily="18" charset="0"/>
              </a:rPr>
              <a:t>Bắc Giang </a:t>
            </a:r>
            <a:r>
              <a:rPr lang="en-SG" sz="3600" smtClean="0">
                <a:solidFill>
                  <a:schemeClr val="tx1">
                    <a:lumMod val="75000"/>
                  </a:schemeClr>
                </a:solidFill>
                <a:latin typeface="Times New Roman" panose="02020603050405020304" pitchFamily="18" charset="0"/>
                <a:cs typeface="Times New Roman" panose="02020603050405020304" pitchFamily="18" charset="0"/>
              </a:rPr>
              <a:t>ngày nay.</a:t>
            </a:r>
          </a:p>
          <a:p>
            <a:pPr algn="just"/>
            <a:r>
              <a:rPr lang="en-SG" sz="3600" smtClean="0">
                <a:solidFill>
                  <a:schemeClr val="tx1">
                    <a:lumMod val="75000"/>
                  </a:schemeClr>
                </a:solidFill>
                <a:latin typeface="Times New Roman" panose="02020603050405020304" pitchFamily="18" charset="0"/>
                <a:cs typeface="Times New Roman" panose="02020603050405020304" pitchFamily="18" charset="0"/>
              </a:rPr>
              <a:t>    Ngày 30 tháng 9 năm 2009, Ủy ban liên chính phủ Công ước </a:t>
            </a:r>
            <a:r>
              <a:rPr lang="en-SG" sz="3600" i="1" u="sng" smtClean="0">
                <a:solidFill>
                  <a:schemeClr val="tx1">
                    <a:lumMod val="75000"/>
                  </a:schemeClr>
                </a:solidFill>
                <a:latin typeface="Times New Roman" panose="02020603050405020304" pitchFamily="18" charset="0"/>
                <a:cs typeface="Times New Roman" panose="02020603050405020304" pitchFamily="18" charset="0"/>
              </a:rPr>
              <a:t>UNESCO</a:t>
            </a:r>
            <a:r>
              <a:rPr lang="en-SG" sz="3600" smtClean="0">
                <a:solidFill>
                  <a:schemeClr val="tx1">
                    <a:lumMod val="75000"/>
                  </a:schemeClr>
                </a:solidFill>
                <a:latin typeface="Times New Roman" panose="02020603050405020304" pitchFamily="18" charset="0"/>
                <a:cs typeface="Times New Roman" panose="02020603050405020304" pitchFamily="18" charset="0"/>
              </a:rPr>
              <a:t>, dân ca Quan họ Bắc Ninh đã được công nhận là di sản văn hóa phi vật thể của nhân loại.</a:t>
            </a:r>
            <a:endParaRPr lang="en-SG" sz="3600">
              <a:solidFill>
                <a:schemeClr val="tx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88783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softEdge rad="112500"/>
          </a:effectLst>
        </p:spPr>
      </p:pic>
      <p:pic>
        <p:nvPicPr>
          <p:cNvPr id="3" name="y2meta.com - Lý cây đa _ Âm nhạc lớp 7 _ có lời hát (128 kb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1995" y="5970431"/>
            <a:ext cx="609600" cy="609600"/>
          </a:xfrm>
          <a:prstGeom prst="rect">
            <a:avLst/>
          </a:prstGeom>
        </p:spPr>
      </p:pic>
      <p:cxnSp>
        <p:nvCxnSpPr>
          <p:cNvPr id="5" name="Straight Connector 4"/>
          <p:cNvCxnSpPr/>
          <p:nvPr/>
        </p:nvCxnSpPr>
        <p:spPr>
          <a:xfrm flipH="1">
            <a:off x="9272789" y="2820473"/>
            <a:ext cx="334850" cy="965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1762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20)">
                                      <p:cBhvr>
                                        <p:cTn id="6" dur="2070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softEdge rad="112500"/>
          </a:effectLst>
        </p:spPr>
      </p:pic>
      <p:pic>
        <p:nvPicPr>
          <p:cNvPr id="5" name="beat lí cây đ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6693" y="6240887"/>
            <a:ext cx="455054" cy="455054"/>
          </a:xfrm>
          <a:prstGeom prst="rect">
            <a:avLst/>
          </a:prstGeom>
        </p:spPr>
      </p:pic>
      <p:cxnSp>
        <p:nvCxnSpPr>
          <p:cNvPr id="9" name="Straight Connector 8"/>
          <p:cNvCxnSpPr/>
          <p:nvPr/>
        </p:nvCxnSpPr>
        <p:spPr>
          <a:xfrm flipH="1">
            <a:off x="9272789" y="2820473"/>
            <a:ext cx="334850" cy="965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990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453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821930" y="236800"/>
            <a:ext cx="9854656" cy="1764792"/>
          </a:xfrm>
        </p:spPr>
        <p:txBody>
          <a:bodyPr>
            <a:normAutofit/>
          </a:bodyPr>
          <a:lstStyle/>
          <a:p>
            <a:r>
              <a:rPr lang="en-US" sz="3200" smtClean="0">
                <a:solidFill>
                  <a:srgbClr val="FF0000"/>
                </a:solidFill>
                <a:latin typeface="Times New Roman" panose="02020603050405020304" pitchFamily="18" charset="0"/>
                <a:cs typeface="Times New Roman" panose="02020603050405020304" pitchFamily="18" charset="0"/>
              </a:rPr>
              <a:t>II. Bài đọc thêm: Hội Lim</a:t>
            </a:r>
            <a:r>
              <a:rPr lang="en-US" sz="3200">
                <a:solidFill>
                  <a:srgbClr val="FF0000"/>
                </a:solidFill>
                <a:latin typeface="Times New Roman" panose="02020603050405020304" pitchFamily="18" charset="0"/>
                <a:cs typeface="Times New Roman" panose="02020603050405020304" pitchFamily="18" charset="0"/>
              </a:rPr>
              <a:t/>
            </a:r>
            <a:br>
              <a:rPr lang="en-US" sz="3200">
                <a:solidFill>
                  <a:srgbClr val="FF0000"/>
                </a:solidFill>
                <a:latin typeface="Times New Roman" panose="02020603050405020304" pitchFamily="18" charset="0"/>
                <a:cs typeface="Times New Roman" panose="02020603050405020304" pitchFamily="18" charset="0"/>
              </a:rPr>
            </a:br>
            <a:endParaRPr lang="en-US" sz="3200">
              <a:latin typeface="Times New Roman" panose="02020603050405020304" pitchFamily="18" charset="0"/>
              <a:cs typeface="Times New Roman" panose="02020603050405020304" pitchFamily="18" charset="0"/>
            </a:endParaRPr>
          </a:p>
        </p:txBody>
      </p:sp>
      <p:sp>
        <p:nvSpPr>
          <p:cNvPr id="6" name="Rounded Rectangle 5"/>
          <p:cNvSpPr/>
          <p:nvPr/>
        </p:nvSpPr>
        <p:spPr>
          <a:xfrm>
            <a:off x="0" y="386366"/>
            <a:ext cx="10972800" cy="5808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SG" sz="2400" smtClean="0">
                <a:solidFill>
                  <a:schemeClr val="tx1">
                    <a:lumMod val="75000"/>
                  </a:schemeClr>
                </a:solidFill>
                <a:latin typeface="Times New Roman" panose="02020603050405020304" pitchFamily="18" charset="0"/>
                <a:cs typeface="Times New Roman" panose="02020603050405020304" pitchFamily="18" charset="0"/>
              </a:rPr>
              <a:t>   Vùng Kinh Bắc xưa có đến 49 làng hát Quan họ. Hội Lim chính là hội Chùa làng Lim được tổ chức trên đồi Lim ở xã Nội Duệ, hội Tiên Du, tỉnh Bắc Ninh.</a:t>
            </a:r>
          </a:p>
          <a:p>
            <a:pPr marL="285750" indent="-285750" algn="just">
              <a:buFontTx/>
              <a:buChar char="-"/>
            </a:pPr>
            <a:r>
              <a:rPr lang="en-SG" sz="2400" smtClean="0">
                <a:solidFill>
                  <a:schemeClr val="tx1">
                    <a:lumMod val="75000"/>
                  </a:schemeClr>
                </a:solidFill>
                <a:latin typeface="Times New Roman" panose="02020603050405020304" pitchFamily="18" charset="0"/>
                <a:cs typeface="Times New Roman" panose="02020603050405020304" pitchFamily="18" charset="0"/>
              </a:rPr>
              <a:t>   Hàng năm cứ đến ngày 13 tháng Giêng âm lịch, các “bạn’’ quan họ làng Lim lại mời các “bạn’’ quan họ kết nghĩa với mình từ làng Bịu và Tam Sơn sang làng Lim hát với nhau. Sau khi chủ và khách vào Chùa Lim lễ Phật, chủ đón khách về nhà tiếp đãi và mở canh hát. Trên đồi Lim, các bạn quan họ vẫn tiếp tục ca hát.</a:t>
            </a:r>
          </a:p>
          <a:p>
            <a:pPr marL="285750" indent="-285750" algn="just">
              <a:buFontTx/>
              <a:buChar char="-"/>
            </a:pPr>
            <a:r>
              <a:rPr lang="en-SG" sz="2400" smtClean="0">
                <a:solidFill>
                  <a:schemeClr val="tx1">
                    <a:lumMod val="75000"/>
                  </a:schemeClr>
                </a:solidFill>
                <a:latin typeface="Times New Roman" panose="02020603050405020304" pitchFamily="18" charset="0"/>
                <a:cs typeface="Times New Roman" panose="02020603050405020304" pitchFamily="18" charset="0"/>
              </a:rPr>
              <a:t>   Quan họ là lối hát đối đáp nam nữ đạt trình độ cao về âm nhạc. Vào đầu canh hát, các “liền anh’’, “liền chị’’ hát các giọng “lề lối’’, sau chuyển sang giọng “vặt’’ và cuối cùng là các giọng “giã bạn’’ dể chia tay.</a:t>
            </a:r>
          </a:p>
          <a:p>
            <a:pPr marL="285750" indent="-285750" algn="just">
              <a:buFontTx/>
              <a:buChar char="-"/>
            </a:pPr>
            <a:r>
              <a:rPr lang="en-SG" sz="2400" smtClean="0">
                <a:solidFill>
                  <a:schemeClr val="tx1">
                    <a:lumMod val="75000"/>
                  </a:schemeClr>
                </a:solidFill>
                <a:latin typeface="Times New Roman" panose="02020603050405020304" pitchFamily="18" charset="0"/>
                <a:cs typeface="Times New Roman" panose="02020603050405020304" pitchFamily="18" charset="0"/>
              </a:rPr>
              <a:t>   Cho đến nay, người ta đã sưu tầm được trên 200 làn điệu qua. Một vùng dân ca giàu làn điệu như quan họ Bắc Ninh thì ngay cả trên thế giới cũng hiếm thấy.</a:t>
            </a:r>
            <a:endParaRPr lang="en-SG" sz="2400">
              <a:solidFill>
                <a:schemeClr val="tx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58209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8594" y="172406"/>
            <a:ext cx="5179625" cy="1764792"/>
          </a:xfrm>
        </p:spPr>
        <p:txBody>
          <a:bodyPr>
            <a:normAutofit/>
          </a:bodyPr>
          <a:lstStyle/>
          <a:p>
            <a:r>
              <a:rPr lang="en-SG" sz="5400" smtClean="0">
                <a:solidFill>
                  <a:srgbClr val="FF0000"/>
                </a:solidFill>
                <a:latin typeface="Times New Roman" panose="02020603050405020304" pitchFamily="18" charset="0"/>
                <a:cs typeface="Times New Roman" panose="02020603050405020304" pitchFamily="18" charset="0"/>
              </a:rPr>
              <a:t>Trả lời câu hỏi</a:t>
            </a:r>
            <a:endParaRPr lang="en-SG" sz="540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309093" y="605307"/>
            <a:ext cx="11269014" cy="46235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2800" smtClean="0">
                <a:solidFill>
                  <a:srgbClr val="C00000"/>
                </a:solidFill>
                <a:latin typeface="Times New Roman" panose="02020603050405020304" pitchFamily="18" charset="0"/>
                <a:cs typeface="Times New Roman" panose="02020603050405020304" pitchFamily="18" charset="0"/>
              </a:rPr>
              <a:t>Câu 1: Hội Lim được tổ chức ở đâu? Vào ngày tháng nào ?</a:t>
            </a:r>
          </a:p>
          <a:p>
            <a:pPr marL="285750" indent="-285750" algn="just">
              <a:buFontTx/>
              <a:buChar char="-"/>
            </a:pPr>
            <a:r>
              <a:rPr lang="en-SG" sz="2800" smtClean="0">
                <a:solidFill>
                  <a:schemeClr val="tx1"/>
                </a:solidFill>
                <a:latin typeface="Times New Roman" panose="02020603050405020304" pitchFamily="18" charset="0"/>
                <a:cs typeface="Times New Roman" panose="02020603050405020304" pitchFamily="18" charset="0"/>
              </a:rPr>
              <a:t>Hội Lim được tổ chức trên đồi Lim ở xã Nội Duệ, huyện Tiên Du, tỉnh Bắc Ninh</a:t>
            </a:r>
          </a:p>
          <a:p>
            <a:pPr marL="285750" indent="-285750" algn="just">
              <a:buFontTx/>
              <a:buChar char="-"/>
            </a:pPr>
            <a:r>
              <a:rPr lang="en-SG" sz="2800" smtClean="0">
                <a:solidFill>
                  <a:schemeClr val="tx1"/>
                </a:solidFill>
                <a:latin typeface="Times New Roman" panose="02020603050405020304" pitchFamily="18" charset="0"/>
                <a:cs typeface="Times New Roman" panose="02020603050405020304" pitchFamily="18" charset="0"/>
              </a:rPr>
              <a:t>Hàng năm cứ đến ngày 13 tháng Giêng âm lịch .</a:t>
            </a:r>
          </a:p>
          <a:p>
            <a:pPr algn="just"/>
            <a:r>
              <a:rPr lang="en-SG" sz="2800" smtClean="0">
                <a:solidFill>
                  <a:srgbClr val="C00000"/>
                </a:solidFill>
                <a:latin typeface="Times New Roman" panose="02020603050405020304" pitchFamily="18" charset="0"/>
                <a:cs typeface="Times New Roman" panose="02020603050405020304" pitchFamily="18" charset="0"/>
              </a:rPr>
              <a:t>Câu 2: Người hát quan họ được gọi là gì ?</a:t>
            </a:r>
          </a:p>
          <a:p>
            <a:pPr algn="just"/>
            <a:r>
              <a:rPr lang="en-SG" sz="2800" smtClean="0">
                <a:solidFill>
                  <a:schemeClr val="tx1"/>
                </a:solidFill>
                <a:latin typeface="Times New Roman" panose="02020603050405020304" pitchFamily="18" charset="0"/>
                <a:cs typeface="Times New Roman" panose="02020603050405020304" pitchFamily="18" charset="0"/>
              </a:rPr>
              <a:t>            Các “bạn’’</a:t>
            </a:r>
          </a:p>
          <a:p>
            <a:pPr algn="just"/>
            <a:endParaRPr lang="en-SG" sz="2800" smtClean="0">
              <a:solidFill>
                <a:srgbClr val="C00000"/>
              </a:solidFill>
              <a:latin typeface="Times New Roman" panose="02020603050405020304" pitchFamily="18" charset="0"/>
              <a:cs typeface="Times New Roman" panose="02020603050405020304" pitchFamily="18" charset="0"/>
            </a:endParaRPr>
          </a:p>
          <a:p>
            <a:pPr algn="just"/>
            <a:r>
              <a:rPr lang="en-SG" sz="2800" smtClean="0">
                <a:solidFill>
                  <a:srgbClr val="C00000"/>
                </a:solidFill>
                <a:latin typeface="Times New Roman" panose="02020603050405020304" pitchFamily="18" charset="0"/>
                <a:cs typeface="Times New Roman" panose="02020603050405020304" pitchFamily="18" charset="0"/>
              </a:rPr>
              <a:t>Câu 3: Hiện nay có bao nhiêu làn điệu quan họ?</a:t>
            </a:r>
          </a:p>
          <a:p>
            <a:pPr algn="just"/>
            <a:r>
              <a:rPr lang="en-SG" sz="2800" smtClean="0">
                <a:solidFill>
                  <a:schemeClr val="tx1"/>
                </a:solidFill>
                <a:latin typeface="Times New Roman" panose="02020603050405020304" pitchFamily="18" charset="0"/>
                <a:cs typeface="Times New Roman" panose="02020603050405020304" pitchFamily="18" charset="0"/>
              </a:rPr>
              <a:t>           Trên 200 làn điệu quan họ </a:t>
            </a:r>
            <a:endParaRPr lang="en-SG"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66653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wipe(down)">
                                      <p:cBhvr>
                                        <p:cTn id="10" dur="500"/>
                                        <p:tgtEl>
                                          <p:spTgt spid="5">
                                            <p:txEl>
                                              <p:pRg st="3" end="3"/>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wipe(down)">
                                      <p:cBhvr>
                                        <p:cTn id="13" dur="500"/>
                                        <p:tgtEl>
                                          <p:spTgt spid="5">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circle(in)">
                                      <p:cBhvr>
                                        <p:cTn id="18" dur="2000"/>
                                        <p:tgtEl>
                                          <p:spTgt spid="5">
                                            <p:txEl>
                                              <p:pRg st="1" end="1"/>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circle(in)">
                                      <p:cBhvr>
                                        <p:cTn id="21" dur="20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circle(in)">
                                      <p:cBhvr>
                                        <p:cTn id="26" dur="20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circle(in)">
                                      <p:cBhvr>
                                        <p:cTn id="31"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286347" y="275437"/>
            <a:ext cx="3041732" cy="1764792"/>
          </a:xfrm>
        </p:spPr>
        <p:txBody>
          <a:bodyPr>
            <a:normAutofit/>
          </a:bodyPr>
          <a:lstStyle/>
          <a:p>
            <a:r>
              <a:rPr lang="en-SG" sz="5400" b="1" smtClean="0">
                <a:solidFill>
                  <a:srgbClr val="FF0000"/>
                </a:solidFill>
                <a:latin typeface="Times New Roman" panose="02020603050405020304" pitchFamily="18" charset="0"/>
                <a:cs typeface="Times New Roman" panose="02020603050405020304" pitchFamily="18" charset="0"/>
              </a:rPr>
              <a:t>DẶN DÒ</a:t>
            </a:r>
            <a:endParaRPr lang="en-SG" sz="5400" b="1">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971283"/>
            <a:ext cx="11887200" cy="29567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smtClean="0">
                <a:solidFill>
                  <a:schemeClr val="tx1"/>
                </a:solidFill>
                <a:latin typeface="Times New Roman" panose="02020603050405020304" pitchFamily="18" charset="0"/>
                <a:cs typeface="Times New Roman" panose="02020603050405020304" pitchFamily="18" charset="0"/>
              </a:rPr>
              <a:t>Học thuộc bài hát: Lí cây đa.</a:t>
            </a:r>
          </a:p>
          <a:p>
            <a:pPr algn="ctr"/>
            <a:r>
              <a:rPr lang="en-SG" sz="4800" smtClean="0">
                <a:solidFill>
                  <a:schemeClr val="tx1"/>
                </a:solidFill>
                <a:latin typeface="Times New Roman" panose="02020603050405020304" pitchFamily="18" charset="0"/>
                <a:cs typeface="Times New Roman" panose="02020603050405020304" pitchFamily="18" charset="0"/>
              </a:rPr>
              <a:t>Kể tên 1 số bài dân ca quan họ Bắc Ninh.</a:t>
            </a:r>
            <a:endParaRPr lang="en-SG" sz="480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8525" y="3387144"/>
            <a:ext cx="6359548" cy="3374264"/>
          </a:xfrm>
          <a:prstGeom prst="rect">
            <a:avLst/>
          </a:prstGeom>
          <a:ln>
            <a:noFill/>
          </a:ln>
          <a:effectLst>
            <a:softEdge rad="112500"/>
          </a:effectLst>
        </p:spPr>
      </p:pic>
      <p:pic>
        <p:nvPicPr>
          <p:cNvPr id="7" name="TheWhistlersSong-SteveBarakatt-27999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076" y="6248400"/>
            <a:ext cx="609600" cy="609600"/>
          </a:xfrm>
          <a:prstGeom prst="rect">
            <a:avLst/>
          </a:prstGeom>
        </p:spPr>
      </p:pic>
    </p:spTree>
    <p:extLst>
      <p:ext uri="{BB962C8B-B14F-4D97-AF65-F5344CB8AC3E}">
        <p14:creationId xmlns:p14="http://schemas.microsoft.com/office/powerpoint/2010/main" val="8906049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8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rple flowers on blue (widescreen).potx" id="{828F1CAB-9298-4592-9282-F8DFCE9B5AAD}" vid="{F1565BE0-C58B-47E2-98D9-9569E7AA0A86}"/>
    </a:ext>
  </a:extLst>
</a:theme>
</file>

<file path=ppt/theme/theme2.xml><?xml version="1.0" encoding="utf-8"?>
<a:theme xmlns:a="http://schemas.openxmlformats.org/drawingml/2006/main" name="Office Theme">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Purple flowers on blue (widescreen)</Template>
  <TotalTime>183</TotalTime>
  <Words>506</Words>
  <Application>Microsoft Office PowerPoint</Application>
  <PresentationFormat>Widescreen</PresentationFormat>
  <Paragraphs>29</Paragraphs>
  <Slides>8</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Century Schoolbook</vt:lpstr>
      <vt:lpstr>Times New Roman</vt:lpstr>
      <vt:lpstr>FLOWERS 16X9</vt:lpstr>
      <vt:lpstr>ÂM NHẠC 7</vt:lpstr>
      <vt:lpstr>                 I. Học hát: Lí cây đa                                               Dân ca Quan họ Bắc Ninh</vt:lpstr>
      <vt:lpstr>                   Quan họ Bắc Ninh là gì ?</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ÂM NHẠC 7</dc:title>
  <dc:creator>Tuan Anh</dc:creator>
  <cp:lastModifiedBy>Tuan Anh</cp:lastModifiedBy>
  <cp:revision>13</cp:revision>
  <dcterms:created xsi:type="dcterms:W3CDTF">2021-09-26T07:12:19Z</dcterms:created>
  <dcterms:modified xsi:type="dcterms:W3CDTF">2021-09-26T10:16:06Z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